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76" y="-13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Safe Patient Handling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81340"/>
            <a:ext cx="6629400" cy="2685160"/>
          </a:xfrm>
        </p:spPr>
        <p:txBody>
          <a:bodyPr>
            <a:normAutofit/>
          </a:bodyPr>
          <a:lstStyle/>
          <a:p>
            <a:r>
              <a:rPr lang="en-US" dirty="0"/>
              <a:t>Assess the patient’s abilities.</a:t>
            </a:r>
          </a:p>
          <a:p>
            <a:r>
              <a:rPr lang="en-US" dirty="0"/>
              <a:t>Determine the </a:t>
            </a:r>
            <a:r>
              <a:rPr lang="en-US" dirty="0" smtClean="0"/>
              <a:t>best/safest procedure </a:t>
            </a:r>
            <a:r>
              <a:rPr lang="en-US" dirty="0"/>
              <a:t>for moving the patient.</a:t>
            </a:r>
          </a:p>
          <a:p>
            <a:r>
              <a:rPr lang="en-US" dirty="0"/>
              <a:t>Get the assistance you need.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11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23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2018-06-04T19:01:19Z</dcterms:modified>
</cp:coreProperties>
</file>