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</p:sldIdLst>
  <p:sldSz cx="7772400" cy="10058400"/>
  <p:notesSz cx="6858000" cy="9144000"/>
  <p:embeddedFontLst>
    <p:embeddedFont>
      <p:font typeface="Tw Cen MT Condensed Extra Bold" panose="020B0803020202020204" pitchFamily="34" charset="0"/>
      <p:regular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Ebrima" panose="02000000000000000000" pitchFamily="2" charset="0"/>
      <p:regular r:id="rId8"/>
      <p:bold r:id="rId9"/>
    </p:embeddedFont>
    <p:embeddedFont>
      <p:font typeface="Tw Cen MT Condensed" panose="020B0606020104020203" pitchFamily="34" charset="0"/>
      <p:regular r:id="rId10"/>
      <p:bold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558B"/>
    <a:srgbClr val="00A79D"/>
    <a:srgbClr val="1B75BC"/>
    <a:srgbClr val="1471A0"/>
    <a:srgbClr val="155F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3234" y="-300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57607" cy="57607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1" y="1776067"/>
            <a:ext cx="7785540" cy="4034515"/>
          </a:xfrm>
          <a:custGeom>
            <a:avLst/>
            <a:gdLst>
              <a:gd name="connsiteX0" fmla="*/ 0 w 7772400"/>
              <a:gd name="connsiteY0" fmla="*/ 0 h 5867400"/>
              <a:gd name="connsiteX1" fmla="*/ 7772400 w 7772400"/>
              <a:gd name="connsiteY1" fmla="*/ 0 h 5867400"/>
              <a:gd name="connsiteX2" fmla="*/ 7772400 w 7772400"/>
              <a:gd name="connsiteY2" fmla="*/ 5867400 h 5867400"/>
              <a:gd name="connsiteX3" fmla="*/ 0 w 7772400"/>
              <a:gd name="connsiteY3" fmla="*/ 5867400 h 5867400"/>
              <a:gd name="connsiteX4" fmla="*/ 0 w 7772400"/>
              <a:gd name="connsiteY4" fmla="*/ 0 h 5867400"/>
              <a:gd name="connsiteX0" fmla="*/ 0 w 7772400"/>
              <a:gd name="connsiteY0" fmla="*/ 0 h 5867400"/>
              <a:gd name="connsiteX1" fmla="*/ 7772400 w 7772400"/>
              <a:gd name="connsiteY1" fmla="*/ 1164920 h 5867400"/>
              <a:gd name="connsiteX2" fmla="*/ 7772400 w 7772400"/>
              <a:gd name="connsiteY2" fmla="*/ 5867400 h 5867400"/>
              <a:gd name="connsiteX3" fmla="*/ 0 w 7772400"/>
              <a:gd name="connsiteY3" fmla="*/ 5867400 h 5867400"/>
              <a:gd name="connsiteX4" fmla="*/ 0 w 7772400"/>
              <a:gd name="connsiteY4" fmla="*/ 0 h 5867400"/>
              <a:gd name="connsiteX0" fmla="*/ 0 w 7772400"/>
              <a:gd name="connsiteY0" fmla="*/ 27367 h 5894767"/>
              <a:gd name="connsiteX1" fmla="*/ 4208745 w 7772400"/>
              <a:gd name="connsiteY1" fmla="*/ 64945 h 5894767"/>
              <a:gd name="connsiteX2" fmla="*/ 7772400 w 7772400"/>
              <a:gd name="connsiteY2" fmla="*/ 1192287 h 5894767"/>
              <a:gd name="connsiteX3" fmla="*/ 7772400 w 7772400"/>
              <a:gd name="connsiteY3" fmla="*/ 5894767 h 5894767"/>
              <a:gd name="connsiteX4" fmla="*/ 0 w 7772400"/>
              <a:gd name="connsiteY4" fmla="*/ 5894767 h 5894767"/>
              <a:gd name="connsiteX5" fmla="*/ 0 w 7772400"/>
              <a:gd name="connsiteY5" fmla="*/ 27367 h 5894767"/>
              <a:gd name="connsiteX0" fmla="*/ 0 w 7772400"/>
              <a:gd name="connsiteY0" fmla="*/ 27367 h 5894767"/>
              <a:gd name="connsiteX1" fmla="*/ 4208745 w 7772400"/>
              <a:gd name="connsiteY1" fmla="*/ 64945 h 5894767"/>
              <a:gd name="connsiteX2" fmla="*/ 7772400 w 7772400"/>
              <a:gd name="connsiteY2" fmla="*/ 1192287 h 5894767"/>
              <a:gd name="connsiteX3" fmla="*/ 7772400 w 7772400"/>
              <a:gd name="connsiteY3" fmla="*/ 5894767 h 5894767"/>
              <a:gd name="connsiteX4" fmla="*/ 0 w 7772400"/>
              <a:gd name="connsiteY4" fmla="*/ 5894767 h 5894767"/>
              <a:gd name="connsiteX5" fmla="*/ 0 w 7772400"/>
              <a:gd name="connsiteY5" fmla="*/ 27367 h 5894767"/>
              <a:gd name="connsiteX0" fmla="*/ 0 w 7772400"/>
              <a:gd name="connsiteY0" fmla="*/ 67187 h 5934587"/>
              <a:gd name="connsiteX1" fmla="*/ 4208745 w 7772400"/>
              <a:gd name="connsiteY1" fmla="*/ 104765 h 5934587"/>
              <a:gd name="connsiteX2" fmla="*/ 7772400 w 7772400"/>
              <a:gd name="connsiteY2" fmla="*/ 1232107 h 5934587"/>
              <a:gd name="connsiteX3" fmla="*/ 7772400 w 7772400"/>
              <a:gd name="connsiteY3" fmla="*/ 5934587 h 5934587"/>
              <a:gd name="connsiteX4" fmla="*/ 0 w 7772400"/>
              <a:gd name="connsiteY4" fmla="*/ 5934587 h 5934587"/>
              <a:gd name="connsiteX5" fmla="*/ 0 w 7772400"/>
              <a:gd name="connsiteY5" fmla="*/ 67187 h 5934587"/>
              <a:gd name="connsiteX0" fmla="*/ 0 w 7772400"/>
              <a:gd name="connsiteY0" fmla="*/ 544279 h 5868215"/>
              <a:gd name="connsiteX1" fmla="*/ 4208745 w 7772400"/>
              <a:gd name="connsiteY1" fmla="*/ 38393 h 5868215"/>
              <a:gd name="connsiteX2" fmla="*/ 7772400 w 7772400"/>
              <a:gd name="connsiteY2" fmla="*/ 1165735 h 5868215"/>
              <a:gd name="connsiteX3" fmla="*/ 7772400 w 7772400"/>
              <a:gd name="connsiteY3" fmla="*/ 5868215 h 5868215"/>
              <a:gd name="connsiteX4" fmla="*/ 0 w 7772400"/>
              <a:gd name="connsiteY4" fmla="*/ 5868215 h 5868215"/>
              <a:gd name="connsiteX5" fmla="*/ 0 w 7772400"/>
              <a:gd name="connsiteY5" fmla="*/ 544279 h 5868215"/>
              <a:gd name="connsiteX0" fmla="*/ 0 w 7772400"/>
              <a:gd name="connsiteY0" fmla="*/ 544279 h 5868215"/>
              <a:gd name="connsiteX1" fmla="*/ 4208745 w 7772400"/>
              <a:gd name="connsiteY1" fmla="*/ 38393 h 5868215"/>
              <a:gd name="connsiteX2" fmla="*/ 7772400 w 7772400"/>
              <a:gd name="connsiteY2" fmla="*/ 1182988 h 5868215"/>
              <a:gd name="connsiteX3" fmla="*/ 7772400 w 7772400"/>
              <a:gd name="connsiteY3" fmla="*/ 5868215 h 5868215"/>
              <a:gd name="connsiteX4" fmla="*/ 0 w 7772400"/>
              <a:gd name="connsiteY4" fmla="*/ 5868215 h 5868215"/>
              <a:gd name="connsiteX5" fmla="*/ 0 w 7772400"/>
              <a:gd name="connsiteY5" fmla="*/ 544279 h 5868215"/>
              <a:gd name="connsiteX0" fmla="*/ 0 w 7772400"/>
              <a:gd name="connsiteY0" fmla="*/ 429836 h 5753772"/>
              <a:gd name="connsiteX1" fmla="*/ 3121816 w 7772400"/>
              <a:gd name="connsiteY1" fmla="*/ 44720 h 5753772"/>
              <a:gd name="connsiteX2" fmla="*/ 7772400 w 7772400"/>
              <a:gd name="connsiteY2" fmla="*/ 1068545 h 5753772"/>
              <a:gd name="connsiteX3" fmla="*/ 7772400 w 7772400"/>
              <a:gd name="connsiteY3" fmla="*/ 5753772 h 5753772"/>
              <a:gd name="connsiteX4" fmla="*/ 0 w 7772400"/>
              <a:gd name="connsiteY4" fmla="*/ 5753772 h 5753772"/>
              <a:gd name="connsiteX5" fmla="*/ 0 w 7772400"/>
              <a:gd name="connsiteY5" fmla="*/ 429836 h 5753772"/>
              <a:gd name="connsiteX0" fmla="*/ 0 w 7772400"/>
              <a:gd name="connsiteY0" fmla="*/ 429836 h 5753772"/>
              <a:gd name="connsiteX1" fmla="*/ 3121816 w 7772400"/>
              <a:gd name="connsiteY1" fmla="*/ 44720 h 5753772"/>
              <a:gd name="connsiteX2" fmla="*/ 7772400 w 7772400"/>
              <a:gd name="connsiteY2" fmla="*/ 1068545 h 5753772"/>
              <a:gd name="connsiteX3" fmla="*/ 7772400 w 7772400"/>
              <a:gd name="connsiteY3" fmla="*/ 5753772 h 5753772"/>
              <a:gd name="connsiteX4" fmla="*/ 0 w 7772400"/>
              <a:gd name="connsiteY4" fmla="*/ 5753772 h 5753772"/>
              <a:gd name="connsiteX5" fmla="*/ 0 w 7772400"/>
              <a:gd name="connsiteY5" fmla="*/ 429836 h 5753772"/>
              <a:gd name="connsiteX0" fmla="*/ 0 w 7772400"/>
              <a:gd name="connsiteY0" fmla="*/ 446060 h 5769996"/>
              <a:gd name="connsiteX1" fmla="*/ 2906155 w 7772400"/>
              <a:gd name="connsiteY1" fmla="*/ 43691 h 5769996"/>
              <a:gd name="connsiteX2" fmla="*/ 7772400 w 7772400"/>
              <a:gd name="connsiteY2" fmla="*/ 1084769 h 5769996"/>
              <a:gd name="connsiteX3" fmla="*/ 7772400 w 7772400"/>
              <a:gd name="connsiteY3" fmla="*/ 5769996 h 5769996"/>
              <a:gd name="connsiteX4" fmla="*/ 0 w 7772400"/>
              <a:gd name="connsiteY4" fmla="*/ 5769996 h 5769996"/>
              <a:gd name="connsiteX5" fmla="*/ 0 w 7772400"/>
              <a:gd name="connsiteY5" fmla="*/ 446060 h 5769996"/>
              <a:gd name="connsiteX0" fmla="*/ 0 w 7772400"/>
              <a:gd name="connsiteY0" fmla="*/ 446060 h 5769996"/>
              <a:gd name="connsiteX1" fmla="*/ 2906155 w 7772400"/>
              <a:gd name="connsiteY1" fmla="*/ 43691 h 5769996"/>
              <a:gd name="connsiteX2" fmla="*/ 7772400 w 7772400"/>
              <a:gd name="connsiteY2" fmla="*/ 1084769 h 5769996"/>
              <a:gd name="connsiteX3" fmla="*/ 7772400 w 7772400"/>
              <a:gd name="connsiteY3" fmla="*/ 5769996 h 5769996"/>
              <a:gd name="connsiteX4" fmla="*/ 0 w 7772400"/>
              <a:gd name="connsiteY4" fmla="*/ 5769996 h 5769996"/>
              <a:gd name="connsiteX5" fmla="*/ 0 w 7772400"/>
              <a:gd name="connsiteY5" fmla="*/ 446060 h 5769996"/>
              <a:gd name="connsiteX0" fmla="*/ 0 w 7772400"/>
              <a:gd name="connsiteY0" fmla="*/ 402998 h 5726934"/>
              <a:gd name="connsiteX1" fmla="*/ 2906155 w 7772400"/>
              <a:gd name="connsiteY1" fmla="*/ 629 h 5726934"/>
              <a:gd name="connsiteX2" fmla="*/ 7772400 w 7772400"/>
              <a:gd name="connsiteY2" fmla="*/ 1041707 h 5726934"/>
              <a:gd name="connsiteX3" fmla="*/ 7772400 w 7772400"/>
              <a:gd name="connsiteY3" fmla="*/ 5726934 h 5726934"/>
              <a:gd name="connsiteX4" fmla="*/ 0 w 7772400"/>
              <a:gd name="connsiteY4" fmla="*/ 5726934 h 5726934"/>
              <a:gd name="connsiteX5" fmla="*/ 0 w 7772400"/>
              <a:gd name="connsiteY5" fmla="*/ 402998 h 5726934"/>
              <a:gd name="connsiteX0" fmla="*/ 0 w 7772400"/>
              <a:gd name="connsiteY0" fmla="*/ 377159 h 5726974"/>
              <a:gd name="connsiteX1" fmla="*/ 2906155 w 7772400"/>
              <a:gd name="connsiteY1" fmla="*/ 669 h 5726974"/>
              <a:gd name="connsiteX2" fmla="*/ 7772400 w 7772400"/>
              <a:gd name="connsiteY2" fmla="*/ 1041747 h 5726974"/>
              <a:gd name="connsiteX3" fmla="*/ 7772400 w 7772400"/>
              <a:gd name="connsiteY3" fmla="*/ 5726974 h 5726974"/>
              <a:gd name="connsiteX4" fmla="*/ 0 w 7772400"/>
              <a:gd name="connsiteY4" fmla="*/ 5726974 h 5726974"/>
              <a:gd name="connsiteX5" fmla="*/ 0 w 7772400"/>
              <a:gd name="connsiteY5" fmla="*/ 377159 h 5726974"/>
              <a:gd name="connsiteX0" fmla="*/ 0 w 7772400"/>
              <a:gd name="connsiteY0" fmla="*/ 402997 h 5752812"/>
              <a:gd name="connsiteX1" fmla="*/ 2914782 w 7772400"/>
              <a:gd name="connsiteY1" fmla="*/ 628 h 5752812"/>
              <a:gd name="connsiteX2" fmla="*/ 7772400 w 7772400"/>
              <a:gd name="connsiteY2" fmla="*/ 1067585 h 5752812"/>
              <a:gd name="connsiteX3" fmla="*/ 7772400 w 7772400"/>
              <a:gd name="connsiteY3" fmla="*/ 5752812 h 5752812"/>
              <a:gd name="connsiteX4" fmla="*/ 0 w 7772400"/>
              <a:gd name="connsiteY4" fmla="*/ 5752812 h 5752812"/>
              <a:gd name="connsiteX5" fmla="*/ 0 w 7772400"/>
              <a:gd name="connsiteY5" fmla="*/ 402997 h 5752812"/>
              <a:gd name="connsiteX0" fmla="*/ 0 w 7772400"/>
              <a:gd name="connsiteY0" fmla="*/ 402997 h 5752812"/>
              <a:gd name="connsiteX1" fmla="*/ 2914782 w 7772400"/>
              <a:gd name="connsiteY1" fmla="*/ 628 h 5752812"/>
              <a:gd name="connsiteX2" fmla="*/ 7772400 w 7772400"/>
              <a:gd name="connsiteY2" fmla="*/ 1067585 h 5752812"/>
              <a:gd name="connsiteX3" fmla="*/ 7772400 w 7772400"/>
              <a:gd name="connsiteY3" fmla="*/ 5752812 h 5752812"/>
              <a:gd name="connsiteX4" fmla="*/ 0 w 7772400"/>
              <a:gd name="connsiteY4" fmla="*/ 5752812 h 5752812"/>
              <a:gd name="connsiteX5" fmla="*/ 0 w 7772400"/>
              <a:gd name="connsiteY5" fmla="*/ 402997 h 5752812"/>
              <a:gd name="connsiteX0" fmla="*/ 0 w 7772400"/>
              <a:gd name="connsiteY0" fmla="*/ 402997 h 5752812"/>
              <a:gd name="connsiteX1" fmla="*/ 2914782 w 7772400"/>
              <a:gd name="connsiteY1" fmla="*/ 628 h 5752812"/>
              <a:gd name="connsiteX2" fmla="*/ 7772400 w 7772400"/>
              <a:gd name="connsiteY2" fmla="*/ 1067585 h 5752812"/>
              <a:gd name="connsiteX3" fmla="*/ 7772400 w 7772400"/>
              <a:gd name="connsiteY3" fmla="*/ 5752812 h 5752812"/>
              <a:gd name="connsiteX4" fmla="*/ 0 w 7772400"/>
              <a:gd name="connsiteY4" fmla="*/ 5752812 h 5752812"/>
              <a:gd name="connsiteX5" fmla="*/ 0 w 7772400"/>
              <a:gd name="connsiteY5" fmla="*/ 402997 h 5752812"/>
              <a:gd name="connsiteX0" fmla="*/ 0 w 7772400"/>
              <a:gd name="connsiteY0" fmla="*/ 402997 h 5752812"/>
              <a:gd name="connsiteX1" fmla="*/ 2914782 w 7772400"/>
              <a:gd name="connsiteY1" fmla="*/ 628 h 5752812"/>
              <a:gd name="connsiteX2" fmla="*/ 7772400 w 7772400"/>
              <a:gd name="connsiteY2" fmla="*/ 1067585 h 5752812"/>
              <a:gd name="connsiteX3" fmla="*/ 7772400 w 7772400"/>
              <a:gd name="connsiteY3" fmla="*/ 5752812 h 5752812"/>
              <a:gd name="connsiteX4" fmla="*/ 0 w 7772400"/>
              <a:gd name="connsiteY4" fmla="*/ 5752812 h 5752812"/>
              <a:gd name="connsiteX5" fmla="*/ 0 w 7772400"/>
              <a:gd name="connsiteY5" fmla="*/ 402997 h 5752812"/>
              <a:gd name="connsiteX0" fmla="*/ 0 w 7772400"/>
              <a:gd name="connsiteY0" fmla="*/ 402369 h 5752184"/>
              <a:gd name="connsiteX1" fmla="*/ 2914782 w 7772400"/>
              <a:gd name="connsiteY1" fmla="*/ 0 h 5752184"/>
              <a:gd name="connsiteX2" fmla="*/ 7772400 w 7772400"/>
              <a:gd name="connsiteY2" fmla="*/ 1066957 h 5752184"/>
              <a:gd name="connsiteX3" fmla="*/ 7772400 w 7772400"/>
              <a:gd name="connsiteY3" fmla="*/ 5752184 h 5752184"/>
              <a:gd name="connsiteX4" fmla="*/ 0 w 7772400"/>
              <a:gd name="connsiteY4" fmla="*/ 5752184 h 5752184"/>
              <a:gd name="connsiteX5" fmla="*/ 0 w 7772400"/>
              <a:gd name="connsiteY5" fmla="*/ 402369 h 5752184"/>
              <a:gd name="connsiteX0" fmla="*/ 0 w 7772400"/>
              <a:gd name="connsiteY0" fmla="*/ 402369 h 5752184"/>
              <a:gd name="connsiteX1" fmla="*/ 2914782 w 7772400"/>
              <a:gd name="connsiteY1" fmla="*/ 0 h 5752184"/>
              <a:gd name="connsiteX2" fmla="*/ 7772400 w 7772400"/>
              <a:gd name="connsiteY2" fmla="*/ 1066957 h 5752184"/>
              <a:gd name="connsiteX3" fmla="*/ 7772400 w 7772400"/>
              <a:gd name="connsiteY3" fmla="*/ 5752184 h 5752184"/>
              <a:gd name="connsiteX4" fmla="*/ 8626 w 7772400"/>
              <a:gd name="connsiteY4" fmla="*/ 3750856 h 5752184"/>
              <a:gd name="connsiteX5" fmla="*/ 0 w 7772400"/>
              <a:gd name="connsiteY5" fmla="*/ 402369 h 5752184"/>
              <a:gd name="connsiteX0" fmla="*/ 0 w 7772400"/>
              <a:gd name="connsiteY0" fmla="*/ 402369 h 5752184"/>
              <a:gd name="connsiteX1" fmla="*/ 2914782 w 7772400"/>
              <a:gd name="connsiteY1" fmla="*/ 0 h 5752184"/>
              <a:gd name="connsiteX2" fmla="*/ 7772400 w 7772400"/>
              <a:gd name="connsiteY2" fmla="*/ 1066957 h 5752184"/>
              <a:gd name="connsiteX3" fmla="*/ 7772400 w 7772400"/>
              <a:gd name="connsiteY3" fmla="*/ 5752184 h 5752184"/>
              <a:gd name="connsiteX4" fmla="*/ 8626 w 7772400"/>
              <a:gd name="connsiteY4" fmla="*/ 3733603 h 5752184"/>
              <a:gd name="connsiteX5" fmla="*/ 0 w 7772400"/>
              <a:gd name="connsiteY5" fmla="*/ 402369 h 5752184"/>
              <a:gd name="connsiteX0" fmla="*/ 0 w 7772400"/>
              <a:gd name="connsiteY0" fmla="*/ 402369 h 4561739"/>
              <a:gd name="connsiteX1" fmla="*/ 2914782 w 7772400"/>
              <a:gd name="connsiteY1" fmla="*/ 0 h 4561739"/>
              <a:gd name="connsiteX2" fmla="*/ 7772400 w 7772400"/>
              <a:gd name="connsiteY2" fmla="*/ 1066957 h 4561739"/>
              <a:gd name="connsiteX3" fmla="*/ 7755148 w 7772400"/>
              <a:gd name="connsiteY3" fmla="*/ 4561739 h 4561739"/>
              <a:gd name="connsiteX4" fmla="*/ 8626 w 7772400"/>
              <a:gd name="connsiteY4" fmla="*/ 3733603 h 4561739"/>
              <a:gd name="connsiteX5" fmla="*/ 0 w 7772400"/>
              <a:gd name="connsiteY5" fmla="*/ 402369 h 4561739"/>
              <a:gd name="connsiteX0" fmla="*/ 0 w 7815957"/>
              <a:gd name="connsiteY0" fmla="*/ 402369 h 4561739"/>
              <a:gd name="connsiteX1" fmla="*/ 2914782 w 7815957"/>
              <a:gd name="connsiteY1" fmla="*/ 0 h 4561739"/>
              <a:gd name="connsiteX2" fmla="*/ 7772400 w 7815957"/>
              <a:gd name="connsiteY2" fmla="*/ 1066957 h 4561739"/>
              <a:gd name="connsiteX3" fmla="*/ 7815533 w 7815957"/>
              <a:gd name="connsiteY3" fmla="*/ 4561739 h 4561739"/>
              <a:gd name="connsiteX4" fmla="*/ 8626 w 7815957"/>
              <a:gd name="connsiteY4" fmla="*/ 3733603 h 4561739"/>
              <a:gd name="connsiteX5" fmla="*/ 0 w 7815957"/>
              <a:gd name="connsiteY5" fmla="*/ 402369 h 4561739"/>
              <a:gd name="connsiteX0" fmla="*/ 0 w 7774061"/>
              <a:gd name="connsiteY0" fmla="*/ 402369 h 4570366"/>
              <a:gd name="connsiteX1" fmla="*/ 2914782 w 7774061"/>
              <a:gd name="connsiteY1" fmla="*/ 0 h 4570366"/>
              <a:gd name="connsiteX2" fmla="*/ 7772400 w 7774061"/>
              <a:gd name="connsiteY2" fmla="*/ 1066957 h 4570366"/>
              <a:gd name="connsiteX3" fmla="*/ 7772401 w 7774061"/>
              <a:gd name="connsiteY3" fmla="*/ 4570366 h 4570366"/>
              <a:gd name="connsiteX4" fmla="*/ 8626 w 7774061"/>
              <a:gd name="connsiteY4" fmla="*/ 3733603 h 4570366"/>
              <a:gd name="connsiteX5" fmla="*/ 0 w 7774061"/>
              <a:gd name="connsiteY5" fmla="*/ 402369 h 4570366"/>
              <a:gd name="connsiteX0" fmla="*/ 0 w 7774061"/>
              <a:gd name="connsiteY0" fmla="*/ 402369 h 5040870"/>
              <a:gd name="connsiteX1" fmla="*/ 2914782 w 7774061"/>
              <a:gd name="connsiteY1" fmla="*/ 0 h 5040870"/>
              <a:gd name="connsiteX2" fmla="*/ 7772400 w 7774061"/>
              <a:gd name="connsiteY2" fmla="*/ 1066957 h 5040870"/>
              <a:gd name="connsiteX3" fmla="*/ 7772401 w 7774061"/>
              <a:gd name="connsiteY3" fmla="*/ 4570366 h 5040870"/>
              <a:gd name="connsiteX4" fmla="*/ 4356340 w 7774061"/>
              <a:gd name="connsiteY4" fmla="*/ 5026127 h 5040870"/>
              <a:gd name="connsiteX5" fmla="*/ 8626 w 7774061"/>
              <a:gd name="connsiteY5" fmla="*/ 3733603 h 5040870"/>
              <a:gd name="connsiteX6" fmla="*/ 0 w 7774061"/>
              <a:gd name="connsiteY6" fmla="*/ 402369 h 5040870"/>
              <a:gd name="connsiteX0" fmla="*/ 0 w 7774061"/>
              <a:gd name="connsiteY0" fmla="*/ 402369 h 5044136"/>
              <a:gd name="connsiteX1" fmla="*/ 2914782 w 7774061"/>
              <a:gd name="connsiteY1" fmla="*/ 0 h 5044136"/>
              <a:gd name="connsiteX2" fmla="*/ 7772400 w 7774061"/>
              <a:gd name="connsiteY2" fmla="*/ 1066957 h 5044136"/>
              <a:gd name="connsiteX3" fmla="*/ 7772401 w 7774061"/>
              <a:gd name="connsiteY3" fmla="*/ 4570366 h 5044136"/>
              <a:gd name="connsiteX4" fmla="*/ 4356340 w 7774061"/>
              <a:gd name="connsiteY4" fmla="*/ 5026127 h 5044136"/>
              <a:gd name="connsiteX5" fmla="*/ 8626 w 7774061"/>
              <a:gd name="connsiteY5" fmla="*/ 3733603 h 5044136"/>
              <a:gd name="connsiteX6" fmla="*/ 0 w 7774061"/>
              <a:gd name="connsiteY6" fmla="*/ 402369 h 5044136"/>
              <a:gd name="connsiteX0" fmla="*/ 0 w 7774061"/>
              <a:gd name="connsiteY0" fmla="*/ 402369 h 5044136"/>
              <a:gd name="connsiteX1" fmla="*/ 2914782 w 7774061"/>
              <a:gd name="connsiteY1" fmla="*/ 0 h 5044136"/>
              <a:gd name="connsiteX2" fmla="*/ 7772400 w 7774061"/>
              <a:gd name="connsiteY2" fmla="*/ 1066957 h 5044136"/>
              <a:gd name="connsiteX3" fmla="*/ 7772401 w 7774061"/>
              <a:gd name="connsiteY3" fmla="*/ 4570366 h 5044136"/>
              <a:gd name="connsiteX4" fmla="*/ 4356340 w 7774061"/>
              <a:gd name="connsiteY4" fmla="*/ 5026127 h 5044136"/>
              <a:gd name="connsiteX5" fmla="*/ 8626 w 7774061"/>
              <a:gd name="connsiteY5" fmla="*/ 3733603 h 5044136"/>
              <a:gd name="connsiteX6" fmla="*/ 0 w 7774061"/>
              <a:gd name="connsiteY6" fmla="*/ 402369 h 5044136"/>
              <a:gd name="connsiteX0" fmla="*/ 0 w 7774061"/>
              <a:gd name="connsiteY0" fmla="*/ 402369 h 5044136"/>
              <a:gd name="connsiteX1" fmla="*/ 2914782 w 7774061"/>
              <a:gd name="connsiteY1" fmla="*/ 0 h 5044136"/>
              <a:gd name="connsiteX2" fmla="*/ 7772400 w 7774061"/>
              <a:gd name="connsiteY2" fmla="*/ 1066957 h 5044136"/>
              <a:gd name="connsiteX3" fmla="*/ 7772401 w 7774061"/>
              <a:gd name="connsiteY3" fmla="*/ 4570366 h 5044136"/>
              <a:gd name="connsiteX4" fmla="*/ 4356340 w 7774061"/>
              <a:gd name="connsiteY4" fmla="*/ 5026127 h 5044136"/>
              <a:gd name="connsiteX5" fmla="*/ 8626 w 7774061"/>
              <a:gd name="connsiteY5" fmla="*/ 3733603 h 5044136"/>
              <a:gd name="connsiteX6" fmla="*/ 0 w 7774061"/>
              <a:gd name="connsiteY6" fmla="*/ 402369 h 5044136"/>
              <a:gd name="connsiteX0" fmla="*/ 0 w 7774061"/>
              <a:gd name="connsiteY0" fmla="*/ 402369 h 5063048"/>
              <a:gd name="connsiteX1" fmla="*/ 2914782 w 7774061"/>
              <a:gd name="connsiteY1" fmla="*/ 0 h 5063048"/>
              <a:gd name="connsiteX2" fmla="*/ 7772400 w 7774061"/>
              <a:gd name="connsiteY2" fmla="*/ 1066957 h 5063048"/>
              <a:gd name="connsiteX3" fmla="*/ 7772401 w 7774061"/>
              <a:gd name="connsiteY3" fmla="*/ 4570366 h 5063048"/>
              <a:gd name="connsiteX4" fmla="*/ 4356340 w 7774061"/>
              <a:gd name="connsiteY4" fmla="*/ 5026127 h 5063048"/>
              <a:gd name="connsiteX5" fmla="*/ 8626 w 7774061"/>
              <a:gd name="connsiteY5" fmla="*/ 3733603 h 5063048"/>
              <a:gd name="connsiteX6" fmla="*/ 0 w 7774061"/>
              <a:gd name="connsiteY6" fmla="*/ 402369 h 5063048"/>
              <a:gd name="connsiteX0" fmla="*/ 0 w 7774061"/>
              <a:gd name="connsiteY0" fmla="*/ 402369 h 5063048"/>
              <a:gd name="connsiteX1" fmla="*/ 2914782 w 7774061"/>
              <a:gd name="connsiteY1" fmla="*/ 0 h 5063048"/>
              <a:gd name="connsiteX2" fmla="*/ 7772400 w 7774061"/>
              <a:gd name="connsiteY2" fmla="*/ 1066957 h 5063048"/>
              <a:gd name="connsiteX3" fmla="*/ 7772401 w 7774061"/>
              <a:gd name="connsiteY3" fmla="*/ 4570366 h 5063048"/>
              <a:gd name="connsiteX4" fmla="*/ 4356340 w 7774061"/>
              <a:gd name="connsiteY4" fmla="*/ 5026127 h 5063048"/>
              <a:gd name="connsiteX5" fmla="*/ 8626 w 7774061"/>
              <a:gd name="connsiteY5" fmla="*/ 3733603 h 5063048"/>
              <a:gd name="connsiteX6" fmla="*/ 0 w 7774061"/>
              <a:gd name="connsiteY6" fmla="*/ 402369 h 5063048"/>
              <a:gd name="connsiteX0" fmla="*/ 0 w 7774061"/>
              <a:gd name="connsiteY0" fmla="*/ 402369 h 5063048"/>
              <a:gd name="connsiteX1" fmla="*/ 2914782 w 7774061"/>
              <a:gd name="connsiteY1" fmla="*/ 0 h 5063048"/>
              <a:gd name="connsiteX2" fmla="*/ 7772400 w 7774061"/>
              <a:gd name="connsiteY2" fmla="*/ 1066957 h 5063048"/>
              <a:gd name="connsiteX3" fmla="*/ 7772401 w 7774061"/>
              <a:gd name="connsiteY3" fmla="*/ 4570366 h 5063048"/>
              <a:gd name="connsiteX4" fmla="*/ 4356340 w 7774061"/>
              <a:gd name="connsiteY4" fmla="*/ 5026127 h 5063048"/>
              <a:gd name="connsiteX5" fmla="*/ 8626 w 7774061"/>
              <a:gd name="connsiteY5" fmla="*/ 3733603 h 5063048"/>
              <a:gd name="connsiteX6" fmla="*/ 0 w 7774061"/>
              <a:gd name="connsiteY6" fmla="*/ 402369 h 5063048"/>
              <a:gd name="connsiteX0" fmla="*/ 0 w 7774061"/>
              <a:gd name="connsiteY0" fmla="*/ 402369 h 5063048"/>
              <a:gd name="connsiteX1" fmla="*/ 2914782 w 7774061"/>
              <a:gd name="connsiteY1" fmla="*/ 0 h 5063048"/>
              <a:gd name="connsiteX2" fmla="*/ 7772400 w 7774061"/>
              <a:gd name="connsiteY2" fmla="*/ 1066957 h 5063048"/>
              <a:gd name="connsiteX3" fmla="*/ 7772401 w 7774061"/>
              <a:gd name="connsiteY3" fmla="*/ 4570366 h 5063048"/>
              <a:gd name="connsiteX4" fmla="*/ 4356340 w 7774061"/>
              <a:gd name="connsiteY4" fmla="*/ 5026127 h 5063048"/>
              <a:gd name="connsiteX5" fmla="*/ 8626 w 7774061"/>
              <a:gd name="connsiteY5" fmla="*/ 3733603 h 5063048"/>
              <a:gd name="connsiteX6" fmla="*/ 0 w 7774061"/>
              <a:gd name="connsiteY6" fmla="*/ 402369 h 5063048"/>
              <a:gd name="connsiteX0" fmla="*/ 0 w 7774061"/>
              <a:gd name="connsiteY0" fmla="*/ 402369 h 5053100"/>
              <a:gd name="connsiteX1" fmla="*/ 2914782 w 7774061"/>
              <a:gd name="connsiteY1" fmla="*/ 0 h 5053100"/>
              <a:gd name="connsiteX2" fmla="*/ 7772400 w 7774061"/>
              <a:gd name="connsiteY2" fmla="*/ 1066957 h 5053100"/>
              <a:gd name="connsiteX3" fmla="*/ 7772401 w 7774061"/>
              <a:gd name="connsiteY3" fmla="*/ 4570366 h 5053100"/>
              <a:gd name="connsiteX4" fmla="*/ 4356340 w 7774061"/>
              <a:gd name="connsiteY4" fmla="*/ 5026127 h 5053100"/>
              <a:gd name="connsiteX5" fmla="*/ 8626 w 7774061"/>
              <a:gd name="connsiteY5" fmla="*/ 3733603 h 5053100"/>
              <a:gd name="connsiteX6" fmla="*/ 0 w 7774061"/>
              <a:gd name="connsiteY6" fmla="*/ 402369 h 5053100"/>
              <a:gd name="connsiteX0" fmla="*/ 0 w 7774061"/>
              <a:gd name="connsiteY0" fmla="*/ 402369 h 5053100"/>
              <a:gd name="connsiteX1" fmla="*/ 2914782 w 7774061"/>
              <a:gd name="connsiteY1" fmla="*/ 0 h 5053100"/>
              <a:gd name="connsiteX2" fmla="*/ 7772400 w 7774061"/>
              <a:gd name="connsiteY2" fmla="*/ 1066957 h 5053100"/>
              <a:gd name="connsiteX3" fmla="*/ 7772401 w 7774061"/>
              <a:gd name="connsiteY3" fmla="*/ 4570366 h 5053100"/>
              <a:gd name="connsiteX4" fmla="*/ 4356340 w 7774061"/>
              <a:gd name="connsiteY4" fmla="*/ 5026127 h 5053100"/>
              <a:gd name="connsiteX5" fmla="*/ 8626 w 7774061"/>
              <a:gd name="connsiteY5" fmla="*/ 3733603 h 5053100"/>
              <a:gd name="connsiteX6" fmla="*/ 0 w 7774061"/>
              <a:gd name="connsiteY6" fmla="*/ 402369 h 5053100"/>
              <a:gd name="connsiteX0" fmla="*/ 0 w 7774061"/>
              <a:gd name="connsiteY0" fmla="*/ 402369 h 5053100"/>
              <a:gd name="connsiteX1" fmla="*/ 2914782 w 7774061"/>
              <a:gd name="connsiteY1" fmla="*/ 0 h 5053100"/>
              <a:gd name="connsiteX2" fmla="*/ 7772400 w 7774061"/>
              <a:gd name="connsiteY2" fmla="*/ 1066957 h 5053100"/>
              <a:gd name="connsiteX3" fmla="*/ 7772401 w 7774061"/>
              <a:gd name="connsiteY3" fmla="*/ 4570366 h 5053100"/>
              <a:gd name="connsiteX4" fmla="*/ 4356340 w 7774061"/>
              <a:gd name="connsiteY4" fmla="*/ 5026127 h 5053100"/>
              <a:gd name="connsiteX5" fmla="*/ 8626 w 7774061"/>
              <a:gd name="connsiteY5" fmla="*/ 3733603 h 5053100"/>
              <a:gd name="connsiteX6" fmla="*/ 0 w 7774061"/>
              <a:gd name="connsiteY6" fmla="*/ 402369 h 5053100"/>
              <a:gd name="connsiteX0" fmla="*/ 0 w 7774061"/>
              <a:gd name="connsiteY0" fmla="*/ 380424 h 5053100"/>
              <a:gd name="connsiteX1" fmla="*/ 2914782 w 7774061"/>
              <a:gd name="connsiteY1" fmla="*/ 0 h 5053100"/>
              <a:gd name="connsiteX2" fmla="*/ 7772400 w 7774061"/>
              <a:gd name="connsiteY2" fmla="*/ 1066957 h 5053100"/>
              <a:gd name="connsiteX3" fmla="*/ 7772401 w 7774061"/>
              <a:gd name="connsiteY3" fmla="*/ 4570366 h 5053100"/>
              <a:gd name="connsiteX4" fmla="*/ 4356340 w 7774061"/>
              <a:gd name="connsiteY4" fmla="*/ 5026127 h 5053100"/>
              <a:gd name="connsiteX5" fmla="*/ 8626 w 7774061"/>
              <a:gd name="connsiteY5" fmla="*/ 3733603 h 5053100"/>
              <a:gd name="connsiteX6" fmla="*/ 0 w 7774061"/>
              <a:gd name="connsiteY6" fmla="*/ 380424 h 5053100"/>
              <a:gd name="connsiteX0" fmla="*/ 0 w 7779715"/>
              <a:gd name="connsiteY0" fmla="*/ 380424 h 5053100"/>
              <a:gd name="connsiteX1" fmla="*/ 2914782 w 7779715"/>
              <a:gd name="connsiteY1" fmla="*/ 0 h 5053100"/>
              <a:gd name="connsiteX2" fmla="*/ 7779715 w 7779715"/>
              <a:gd name="connsiteY2" fmla="*/ 1045011 h 5053100"/>
              <a:gd name="connsiteX3" fmla="*/ 7772401 w 7779715"/>
              <a:gd name="connsiteY3" fmla="*/ 4570366 h 5053100"/>
              <a:gd name="connsiteX4" fmla="*/ 4356340 w 7779715"/>
              <a:gd name="connsiteY4" fmla="*/ 5026127 h 5053100"/>
              <a:gd name="connsiteX5" fmla="*/ 8626 w 7779715"/>
              <a:gd name="connsiteY5" fmla="*/ 3733603 h 5053100"/>
              <a:gd name="connsiteX6" fmla="*/ 0 w 7779715"/>
              <a:gd name="connsiteY6" fmla="*/ 380424 h 5053100"/>
              <a:gd name="connsiteX0" fmla="*/ 0 w 7779715"/>
              <a:gd name="connsiteY0" fmla="*/ 1234439 h 5053100"/>
              <a:gd name="connsiteX1" fmla="*/ 2914782 w 7779715"/>
              <a:gd name="connsiteY1" fmla="*/ 0 h 5053100"/>
              <a:gd name="connsiteX2" fmla="*/ 7779715 w 7779715"/>
              <a:gd name="connsiteY2" fmla="*/ 1045011 h 5053100"/>
              <a:gd name="connsiteX3" fmla="*/ 7772401 w 7779715"/>
              <a:gd name="connsiteY3" fmla="*/ 4570366 h 5053100"/>
              <a:gd name="connsiteX4" fmla="*/ 4356340 w 7779715"/>
              <a:gd name="connsiteY4" fmla="*/ 5026127 h 5053100"/>
              <a:gd name="connsiteX5" fmla="*/ 8626 w 7779715"/>
              <a:gd name="connsiteY5" fmla="*/ 3733603 h 5053100"/>
              <a:gd name="connsiteX6" fmla="*/ 0 w 7779715"/>
              <a:gd name="connsiteY6" fmla="*/ 1234439 h 5053100"/>
              <a:gd name="connsiteX0" fmla="*/ 0 w 7779715"/>
              <a:gd name="connsiteY0" fmla="*/ 682348 h 4501009"/>
              <a:gd name="connsiteX1" fmla="*/ 2871650 w 7779715"/>
              <a:gd name="connsiteY1" fmla="*/ 0 h 4501009"/>
              <a:gd name="connsiteX2" fmla="*/ 7779715 w 7779715"/>
              <a:gd name="connsiteY2" fmla="*/ 492920 h 4501009"/>
              <a:gd name="connsiteX3" fmla="*/ 7772401 w 7779715"/>
              <a:gd name="connsiteY3" fmla="*/ 4018275 h 4501009"/>
              <a:gd name="connsiteX4" fmla="*/ 4356340 w 7779715"/>
              <a:gd name="connsiteY4" fmla="*/ 4474036 h 4501009"/>
              <a:gd name="connsiteX5" fmla="*/ 8626 w 7779715"/>
              <a:gd name="connsiteY5" fmla="*/ 3181512 h 4501009"/>
              <a:gd name="connsiteX6" fmla="*/ 0 w 7779715"/>
              <a:gd name="connsiteY6" fmla="*/ 682348 h 4501009"/>
              <a:gd name="connsiteX0" fmla="*/ 0 w 7788342"/>
              <a:gd name="connsiteY0" fmla="*/ 682348 h 4501009"/>
              <a:gd name="connsiteX1" fmla="*/ 2871650 w 7788342"/>
              <a:gd name="connsiteY1" fmla="*/ 0 h 4501009"/>
              <a:gd name="connsiteX2" fmla="*/ 7788342 w 7788342"/>
              <a:gd name="connsiteY2" fmla="*/ 1243418 h 4501009"/>
              <a:gd name="connsiteX3" fmla="*/ 7772401 w 7788342"/>
              <a:gd name="connsiteY3" fmla="*/ 4018275 h 4501009"/>
              <a:gd name="connsiteX4" fmla="*/ 4356340 w 7788342"/>
              <a:gd name="connsiteY4" fmla="*/ 4474036 h 4501009"/>
              <a:gd name="connsiteX5" fmla="*/ 8626 w 7788342"/>
              <a:gd name="connsiteY5" fmla="*/ 3181512 h 4501009"/>
              <a:gd name="connsiteX6" fmla="*/ 0 w 7788342"/>
              <a:gd name="connsiteY6" fmla="*/ 682348 h 4501009"/>
              <a:gd name="connsiteX0" fmla="*/ 0 w 7788342"/>
              <a:gd name="connsiteY0" fmla="*/ 682348 h 4501009"/>
              <a:gd name="connsiteX1" fmla="*/ 2871650 w 7788342"/>
              <a:gd name="connsiteY1" fmla="*/ 0 h 4501009"/>
              <a:gd name="connsiteX2" fmla="*/ 7788342 w 7788342"/>
              <a:gd name="connsiteY2" fmla="*/ 1243418 h 4501009"/>
              <a:gd name="connsiteX3" fmla="*/ 7772401 w 7788342"/>
              <a:gd name="connsiteY3" fmla="*/ 4018275 h 4501009"/>
              <a:gd name="connsiteX4" fmla="*/ 4356340 w 7788342"/>
              <a:gd name="connsiteY4" fmla="*/ 4474036 h 4501009"/>
              <a:gd name="connsiteX5" fmla="*/ 8626 w 7788342"/>
              <a:gd name="connsiteY5" fmla="*/ 3181512 h 4501009"/>
              <a:gd name="connsiteX6" fmla="*/ 0 w 7788342"/>
              <a:gd name="connsiteY6" fmla="*/ 682348 h 4501009"/>
              <a:gd name="connsiteX0" fmla="*/ 0 w 7788342"/>
              <a:gd name="connsiteY0" fmla="*/ 682348 h 4501009"/>
              <a:gd name="connsiteX1" fmla="*/ 2871650 w 7788342"/>
              <a:gd name="connsiteY1" fmla="*/ 0 h 4501009"/>
              <a:gd name="connsiteX2" fmla="*/ 7788342 w 7788342"/>
              <a:gd name="connsiteY2" fmla="*/ 1243418 h 4501009"/>
              <a:gd name="connsiteX3" fmla="*/ 7772401 w 7788342"/>
              <a:gd name="connsiteY3" fmla="*/ 4018275 h 4501009"/>
              <a:gd name="connsiteX4" fmla="*/ 4356340 w 7788342"/>
              <a:gd name="connsiteY4" fmla="*/ 4474036 h 4501009"/>
              <a:gd name="connsiteX5" fmla="*/ 8626 w 7788342"/>
              <a:gd name="connsiteY5" fmla="*/ 3181512 h 4501009"/>
              <a:gd name="connsiteX6" fmla="*/ 0 w 7788342"/>
              <a:gd name="connsiteY6" fmla="*/ 682348 h 4501009"/>
              <a:gd name="connsiteX0" fmla="*/ 0 w 7788342"/>
              <a:gd name="connsiteY0" fmla="*/ 682348 h 4501009"/>
              <a:gd name="connsiteX1" fmla="*/ 2871650 w 7788342"/>
              <a:gd name="connsiteY1" fmla="*/ 0 h 4501009"/>
              <a:gd name="connsiteX2" fmla="*/ 7788342 w 7788342"/>
              <a:gd name="connsiteY2" fmla="*/ 1243418 h 4501009"/>
              <a:gd name="connsiteX3" fmla="*/ 7772401 w 7788342"/>
              <a:gd name="connsiteY3" fmla="*/ 4018275 h 4501009"/>
              <a:gd name="connsiteX4" fmla="*/ 4356340 w 7788342"/>
              <a:gd name="connsiteY4" fmla="*/ 4474036 h 4501009"/>
              <a:gd name="connsiteX5" fmla="*/ 8626 w 7788342"/>
              <a:gd name="connsiteY5" fmla="*/ 3181512 h 4501009"/>
              <a:gd name="connsiteX6" fmla="*/ 0 w 7788342"/>
              <a:gd name="connsiteY6" fmla="*/ 682348 h 4501009"/>
              <a:gd name="connsiteX0" fmla="*/ 0 w 7788342"/>
              <a:gd name="connsiteY0" fmla="*/ 682348 h 4501009"/>
              <a:gd name="connsiteX1" fmla="*/ 2871650 w 7788342"/>
              <a:gd name="connsiteY1" fmla="*/ 0 h 4501009"/>
              <a:gd name="connsiteX2" fmla="*/ 7788342 w 7788342"/>
              <a:gd name="connsiteY2" fmla="*/ 1243418 h 4501009"/>
              <a:gd name="connsiteX3" fmla="*/ 7772401 w 7788342"/>
              <a:gd name="connsiteY3" fmla="*/ 4018275 h 4501009"/>
              <a:gd name="connsiteX4" fmla="*/ 4356340 w 7788342"/>
              <a:gd name="connsiteY4" fmla="*/ 4474036 h 4501009"/>
              <a:gd name="connsiteX5" fmla="*/ 8626 w 7788342"/>
              <a:gd name="connsiteY5" fmla="*/ 3181512 h 4501009"/>
              <a:gd name="connsiteX6" fmla="*/ 0 w 7788342"/>
              <a:gd name="connsiteY6" fmla="*/ 682348 h 4501009"/>
              <a:gd name="connsiteX0" fmla="*/ 0 w 7788342"/>
              <a:gd name="connsiteY0" fmla="*/ 1148174 h 4501009"/>
              <a:gd name="connsiteX1" fmla="*/ 2871650 w 7788342"/>
              <a:gd name="connsiteY1" fmla="*/ 0 h 4501009"/>
              <a:gd name="connsiteX2" fmla="*/ 7788342 w 7788342"/>
              <a:gd name="connsiteY2" fmla="*/ 1243418 h 4501009"/>
              <a:gd name="connsiteX3" fmla="*/ 7772401 w 7788342"/>
              <a:gd name="connsiteY3" fmla="*/ 4018275 h 4501009"/>
              <a:gd name="connsiteX4" fmla="*/ 4356340 w 7788342"/>
              <a:gd name="connsiteY4" fmla="*/ 4474036 h 4501009"/>
              <a:gd name="connsiteX5" fmla="*/ 8626 w 7788342"/>
              <a:gd name="connsiteY5" fmla="*/ 3181512 h 4501009"/>
              <a:gd name="connsiteX6" fmla="*/ 0 w 7788342"/>
              <a:gd name="connsiteY6" fmla="*/ 1148174 h 4501009"/>
              <a:gd name="connsiteX0" fmla="*/ 0 w 7788342"/>
              <a:gd name="connsiteY0" fmla="*/ 682347 h 4035182"/>
              <a:gd name="connsiteX1" fmla="*/ 2837145 w 7788342"/>
              <a:gd name="connsiteY1" fmla="*/ 0 h 4035182"/>
              <a:gd name="connsiteX2" fmla="*/ 7788342 w 7788342"/>
              <a:gd name="connsiteY2" fmla="*/ 777591 h 4035182"/>
              <a:gd name="connsiteX3" fmla="*/ 7772401 w 7788342"/>
              <a:gd name="connsiteY3" fmla="*/ 3552448 h 4035182"/>
              <a:gd name="connsiteX4" fmla="*/ 4356340 w 7788342"/>
              <a:gd name="connsiteY4" fmla="*/ 4008209 h 4035182"/>
              <a:gd name="connsiteX5" fmla="*/ 8626 w 7788342"/>
              <a:gd name="connsiteY5" fmla="*/ 2715685 h 4035182"/>
              <a:gd name="connsiteX6" fmla="*/ 0 w 7788342"/>
              <a:gd name="connsiteY6" fmla="*/ 682347 h 4035182"/>
              <a:gd name="connsiteX0" fmla="*/ 0 w 7779716"/>
              <a:gd name="connsiteY0" fmla="*/ 682347 h 4035182"/>
              <a:gd name="connsiteX1" fmla="*/ 2837145 w 7779716"/>
              <a:gd name="connsiteY1" fmla="*/ 0 h 4035182"/>
              <a:gd name="connsiteX2" fmla="*/ 7779716 w 7779716"/>
              <a:gd name="connsiteY2" fmla="*/ 1234791 h 4035182"/>
              <a:gd name="connsiteX3" fmla="*/ 7772401 w 7779716"/>
              <a:gd name="connsiteY3" fmla="*/ 3552448 h 4035182"/>
              <a:gd name="connsiteX4" fmla="*/ 4356340 w 7779716"/>
              <a:gd name="connsiteY4" fmla="*/ 4008209 h 4035182"/>
              <a:gd name="connsiteX5" fmla="*/ 8626 w 7779716"/>
              <a:gd name="connsiteY5" fmla="*/ 2715685 h 4035182"/>
              <a:gd name="connsiteX6" fmla="*/ 0 w 7779716"/>
              <a:gd name="connsiteY6" fmla="*/ 682347 h 4035182"/>
              <a:gd name="connsiteX0" fmla="*/ 0 w 7785540"/>
              <a:gd name="connsiteY0" fmla="*/ 682347 h 4034515"/>
              <a:gd name="connsiteX1" fmla="*/ 2837145 w 7785540"/>
              <a:gd name="connsiteY1" fmla="*/ 0 h 4034515"/>
              <a:gd name="connsiteX2" fmla="*/ 7779716 w 7785540"/>
              <a:gd name="connsiteY2" fmla="*/ 1234791 h 4034515"/>
              <a:gd name="connsiteX3" fmla="*/ 7784276 w 7785540"/>
              <a:gd name="connsiteY3" fmla="*/ 3534635 h 4034515"/>
              <a:gd name="connsiteX4" fmla="*/ 4356340 w 7785540"/>
              <a:gd name="connsiteY4" fmla="*/ 4008209 h 4034515"/>
              <a:gd name="connsiteX5" fmla="*/ 8626 w 7785540"/>
              <a:gd name="connsiteY5" fmla="*/ 2715685 h 4034515"/>
              <a:gd name="connsiteX6" fmla="*/ 0 w 7785540"/>
              <a:gd name="connsiteY6" fmla="*/ 682347 h 4034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85540" h="4034515">
                <a:moveTo>
                  <a:pt x="0" y="682347"/>
                </a:moveTo>
                <a:cubicBezTo>
                  <a:pt x="58455" y="678172"/>
                  <a:pt x="626695" y="6893"/>
                  <a:pt x="2837145" y="0"/>
                </a:cubicBezTo>
                <a:cubicBezTo>
                  <a:pt x="5462215" y="154095"/>
                  <a:pt x="7126668" y="815878"/>
                  <a:pt x="7779716" y="1234791"/>
                </a:cubicBezTo>
                <a:cubicBezTo>
                  <a:pt x="7773965" y="2399718"/>
                  <a:pt x="7790027" y="2369708"/>
                  <a:pt x="7784276" y="3534635"/>
                </a:cubicBezTo>
                <a:cubicBezTo>
                  <a:pt x="7792902" y="3557159"/>
                  <a:pt x="6788990" y="4166839"/>
                  <a:pt x="4356340" y="4008209"/>
                </a:cubicBezTo>
                <a:cubicBezTo>
                  <a:pt x="1906438" y="3784402"/>
                  <a:pt x="60384" y="2732458"/>
                  <a:pt x="8626" y="2715685"/>
                </a:cubicBezTo>
                <a:cubicBezTo>
                  <a:pt x="5751" y="1599523"/>
                  <a:pt x="2875" y="1798509"/>
                  <a:pt x="0" y="682347"/>
                </a:cubicBezTo>
                <a:close/>
              </a:path>
            </a:pathLst>
          </a:custGeom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9067801"/>
            <a:ext cx="77724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9"/>
          <p:cNvSpPr/>
          <p:nvPr userDrawn="1"/>
        </p:nvSpPr>
        <p:spPr>
          <a:xfrm>
            <a:off x="-1" y="4337916"/>
            <a:ext cx="7787927" cy="5811202"/>
          </a:xfrm>
          <a:custGeom>
            <a:avLst/>
            <a:gdLst>
              <a:gd name="connsiteX0" fmla="*/ 0 w 7772400"/>
              <a:gd name="connsiteY0" fmla="*/ 0 h 4572000"/>
              <a:gd name="connsiteX1" fmla="*/ 7772400 w 7772400"/>
              <a:gd name="connsiteY1" fmla="*/ 0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7772400 w 7772400"/>
              <a:gd name="connsiteY1" fmla="*/ 801666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0 w 7772400"/>
              <a:gd name="connsiteY0" fmla="*/ 263 h 5081385"/>
              <a:gd name="connsiteX1" fmla="*/ 4384110 w 7772400"/>
              <a:gd name="connsiteY1" fmla="*/ 1250845 h 5081385"/>
              <a:gd name="connsiteX2" fmla="*/ 7772400 w 7772400"/>
              <a:gd name="connsiteY2" fmla="*/ 801929 h 5081385"/>
              <a:gd name="connsiteX3" fmla="*/ 7772400 w 7772400"/>
              <a:gd name="connsiteY3" fmla="*/ 4572263 h 5081385"/>
              <a:gd name="connsiteX4" fmla="*/ 0 w 7772400"/>
              <a:gd name="connsiteY4" fmla="*/ 5081385 h 5081385"/>
              <a:gd name="connsiteX5" fmla="*/ 0 w 7772400"/>
              <a:gd name="connsiteY5" fmla="*/ 263 h 5081385"/>
              <a:gd name="connsiteX0" fmla="*/ 0 w 7784926"/>
              <a:gd name="connsiteY0" fmla="*/ 263 h 5081385"/>
              <a:gd name="connsiteX1" fmla="*/ 4384110 w 7784926"/>
              <a:gd name="connsiteY1" fmla="*/ 1250845 h 5081385"/>
              <a:gd name="connsiteX2" fmla="*/ 7772400 w 7784926"/>
              <a:gd name="connsiteY2" fmla="*/ 801929 h 5081385"/>
              <a:gd name="connsiteX3" fmla="*/ 7784926 w 7784926"/>
              <a:gd name="connsiteY3" fmla="*/ 5069263 h 5081385"/>
              <a:gd name="connsiteX4" fmla="*/ 0 w 7784926"/>
              <a:gd name="connsiteY4" fmla="*/ 5081385 h 5081385"/>
              <a:gd name="connsiteX5" fmla="*/ 0 w 7784926"/>
              <a:gd name="connsiteY5" fmla="*/ 263 h 5081385"/>
              <a:gd name="connsiteX0" fmla="*/ 0 w 7772441"/>
              <a:gd name="connsiteY0" fmla="*/ 263 h 5081385"/>
              <a:gd name="connsiteX1" fmla="*/ 4384110 w 7772441"/>
              <a:gd name="connsiteY1" fmla="*/ 1250845 h 5081385"/>
              <a:gd name="connsiteX2" fmla="*/ 7772400 w 7772441"/>
              <a:gd name="connsiteY2" fmla="*/ 801929 h 5081385"/>
              <a:gd name="connsiteX3" fmla="*/ 7470601 w 7772441"/>
              <a:gd name="connsiteY3" fmla="*/ 4912561 h 5081385"/>
              <a:gd name="connsiteX4" fmla="*/ 0 w 7772441"/>
              <a:gd name="connsiteY4" fmla="*/ 5081385 h 5081385"/>
              <a:gd name="connsiteX5" fmla="*/ 0 w 7772441"/>
              <a:gd name="connsiteY5" fmla="*/ 263 h 5081385"/>
              <a:gd name="connsiteX0" fmla="*/ 0 w 7775401"/>
              <a:gd name="connsiteY0" fmla="*/ 263 h 5081385"/>
              <a:gd name="connsiteX1" fmla="*/ 4384110 w 7775401"/>
              <a:gd name="connsiteY1" fmla="*/ 1250845 h 5081385"/>
              <a:gd name="connsiteX2" fmla="*/ 7772400 w 7775401"/>
              <a:gd name="connsiteY2" fmla="*/ 801929 h 5081385"/>
              <a:gd name="connsiteX3" fmla="*/ 7775401 w 7775401"/>
              <a:gd name="connsiteY3" fmla="*/ 5073872 h 5081385"/>
              <a:gd name="connsiteX4" fmla="*/ 0 w 7775401"/>
              <a:gd name="connsiteY4" fmla="*/ 5081385 h 5081385"/>
              <a:gd name="connsiteX5" fmla="*/ 0 w 7775401"/>
              <a:gd name="connsiteY5" fmla="*/ 263 h 5081385"/>
              <a:gd name="connsiteX0" fmla="*/ 0 w 7775401"/>
              <a:gd name="connsiteY0" fmla="*/ 263 h 5073872"/>
              <a:gd name="connsiteX1" fmla="*/ 4384110 w 7775401"/>
              <a:gd name="connsiteY1" fmla="*/ 1250845 h 5073872"/>
              <a:gd name="connsiteX2" fmla="*/ 7772400 w 7775401"/>
              <a:gd name="connsiteY2" fmla="*/ 801929 h 5073872"/>
              <a:gd name="connsiteX3" fmla="*/ 7775401 w 7775401"/>
              <a:gd name="connsiteY3" fmla="*/ 5073872 h 5073872"/>
              <a:gd name="connsiteX4" fmla="*/ 200025 w 7775401"/>
              <a:gd name="connsiteY4" fmla="*/ 4952337 h 5073872"/>
              <a:gd name="connsiteX5" fmla="*/ 0 w 7775401"/>
              <a:gd name="connsiteY5" fmla="*/ 263 h 5073872"/>
              <a:gd name="connsiteX0" fmla="*/ 0 w 7775401"/>
              <a:gd name="connsiteY0" fmla="*/ 263 h 5073872"/>
              <a:gd name="connsiteX1" fmla="*/ 4384110 w 7775401"/>
              <a:gd name="connsiteY1" fmla="*/ 1250845 h 5073872"/>
              <a:gd name="connsiteX2" fmla="*/ 7772400 w 7775401"/>
              <a:gd name="connsiteY2" fmla="*/ 801929 h 5073872"/>
              <a:gd name="connsiteX3" fmla="*/ 7775401 w 7775401"/>
              <a:gd name="connsiteY3" fmla="*/ 5073872 h 5073872"/>
              <a:gd name="connsiteX4" fmla="*/ 0 w 7775401"/>
              <a:gd name="connsiteY4" fmla="*/ 5067558 h 5073872"/>
              <a:gd name="connsiteX5" fmla="*/ 0 w 7775401"/>
              <a:gd name="connsiteY5" fmla="*/ 263 h 5073872"/>
              <a:gd name="connsiteX0" fmla="*/ 0 w 7775401"/>
              <a:gd name="connsiteY0" fmla="*/ 263 h 5067558"/>
              <a:gd name="connsiteX1" fmla="*/ 4384110 w 7775401"/>
              <a:gd name="connsiteY1" fmla="*/ 1250845 h 5067558"/>
              <a:gd name="connsiteX2" fmla="*/ 7772400 w 7775401"/>
              <a:gd name="connsiteY2" fmla="*/ 801929 h 5067558"/>
              <a:gd name="connsiteX3" fmla="*/ 7775401 w 7775401"/>
              <a:gd name="connsiteY3" fmla="*/ 3631359 h 5067558"/>
              <a:gd name="connsiteX4" fmla="*/ 0 w 7775401"/>
              <a:gd name="connsiteY4" fmla="*/ 5067558 h 5067558"/>
              <a:gd name="connsiteX5" fmla="*/ 0 w 7775401"/>
              <a:gd name="connsiteY5" fmla="*/ 263 h 5067558"/>
              <a:gd name="connsiteX0" fmla="*/ 0 w 7775401"/>
              <a:gd name="connsiteY0" fmla="*/ 263 h 5067558"/>
              <a:gd name="connsiteX1" fmla="*/ 4384110 w 7775401"/>
              <a:gd name="connsiteY1" fmla="*/ 1250845 h 5067558"/>
              <a:gd name="connsiteX2" fmla="*/ 7772400 w 7775401"/>
              <a:gd name="connsiteY2" fmla="*/ 801929 h 5067558"/>
              <a:gd name="connsiteX3" fmla="*/ 7775401 w 7775401"/>
              <a:gd name="connsiteY3" fmla="*/ 3631359 h 5067558"/>
              <a:gd name="connsiteX4" fmla="*/ 5461349 w 7775401"/>
              <a:gd name="connsiteY4" fmla="*/ 4425282 h 5067558"/>
              <a:gd name="connsiteX5" fmla="*/ 0 w 7775401"/>
              <a:gd name="connsiteY5" fmla="*/ 5067558 h 5067558"/>
              <a:gd name="connsiteX6" fmla="*/ 0 w 7775401"/>
              <a:gd name="connsiteY6" fmla="*/ 263 h 5067558"/>
              <a:gd name="connsiteX0" fmla="*/ 0 w 7775401"/>
              <a:gd name="connsiteY0" fmla="*/ 263 h 5067558"/>
              <a:gd name="connsiteX1" fmla="*/ 4384110 w 7775401"/>
              <a:gd name="connsiteY1" fmla="*/ 1250845 h 5067558"/>
              <a:gd name="connsiteX2" fmla="*/ 7772400 w 7775401"/>
              <a:gd name="connsiteY2" fmla="*/ 801929 h 5067558"/>
              <a:gd name="connsiteX3" fmla="*/ 7775401 w 7775401"/>
              <a:gd name="connsiteY3" fmla="*/ 3631359 h 5067558"/>
              <a:gd name="connsiteX4" fmla="*/ 5461349 w 7775401"/>
              <a:gd name="connsiteY4" fmla="*/ 4425282 h 5067558"/>
              <a:gd name="connsiteX5" fmla="*/ 0 w 7775401"/>
              <a:gd name="connsiteY5" fmla="*/ 5067558 h 5067558"/>
              <a:gd name="connsiteX6" fmla="*/ 0 w 7775401"/>
              <a:gd name="connsiteY6" fmla="*/ 263 h 5067558"/>
              <a:gd name="connsiteX0" fmla="*/ 0 w 7775401"/>
              <a:gd name="connsiteY0" fmla="*/ 263 h 5067558"/>
              <a:gd name="connsiteX1" fmla="*/ 4384110 w 7775401"/>
              <a:gd name="connsiteY1" fmla="*/ 1250845 h 5067558"/>
              <a:gd name="connsiteX2" fmla="*/ 7772400 w 7775401"/>
              <a:gd name="connsiteY2" fmla="*/ 801929 h 5067558"/>
              <a:gd name="connsiteX3" fmla="*/ 7775401 w 7775401"/>
              <a:gd name="connsiteY3" fmla="*/ 3631359 h 5067558"/>
              <a:gd name="connsiteX4" fmla="*/ 5461349 w 7775401"/>
              <a:gd name="connsiteY4" fmla="*/ 4425282 h 5067558"/>
              <a:gd name="connsiteX5" fmla="*/ 0 w 7775401"/>
              <a:gd name="connsiteY5" fmla="*/ 5067558 h 5067558"/>
              <a:gd name="connsiteX6" fmla="*/ 0 w 7775401"/>
              <a:gd name="connsiteY6" fmla="*/ 263 h 5067558"/>
              <a:gd name="connsiteX0" fmla="*/ 0 w 7775401"/>
              <a:gd name="connsiteY0" fmla="*/ 263 h 5067558"/>
              <a:gd name="connsiteX1" fmla="*/ 4384110 w 7775401"/>
              <a:gd name="connsiteY1" fmla="*/ 1250845 h 5067558"/>
              <a:gd name="connsiteX2" fmla="*/ 7772400 w 7775401"/>
              <a:gd name="connsiteY2" fmla="*/ 801929 h 5067558"/>
              <a:gd name="connsiteX3" fmla="*/ 7775401 w 7775401"/>
              <a:gd name="connsiteY3" fmla="*/ 3631359 h 5067558"/>
              <a:gd name="connsiteX4" fmla="*/ 5461349 w 7775401"/>
              <a:gd name="connsiteY4" fmla="*/ 4425282 h 5067558"/>
              <a:gd name="connsiteX5" fmla="*/ 0 w 7775401"/>
              <a:gd name="connsiteY5" fmla="*/ 5067558 h 5067558"/>
              <a:gd name="connsiteX6" fmla="*/ 0 w 7775401"/>
              <a:gd name="connsiteY6" fmla="*/ 263 h 5067558"/>
              <a:gd name="connsiteX0" fmla="*/ 0 w 7775401"/>
              <a:gd name="connsiteY0" fmla="*/ 263 h 5067558"/>
              <a:gd name="connsiteX1" fmla="*/ 4384110 w 7775401"/>
              <a:gd name="connsiteY1" fmla="*/ 1250845 h 5067558"/>
              <a:gd name="connsiteX2" fmla="*/ 7772400 w 7775401"/>
              <a:gd name="connsiteY2" fmla="*/ 801929 h 5067558"/>
              <a:gd name="connsiteX3" fmla="*/ 7775401 w 7775401"/>
              <a:gd name="connsiteY3" fmla="*/ 3631359 h 5067558"/>
              <a:gd name="connsiteX4" fmla="*/ 5937338 w 7775401"/>
              <a:gd name="connsiteY4" fmla="*/ 4352550 h 5067558"/>
              <a:gd name="connsiteX5" fmla="*/ 0 w 7775401"/>
              <a:gd name="connsiteY5" fmla="*/ 5067558 h 5067558"/>
              <a:gd name="connsiteX6" fmla="*/ 0 w 7775401"/>
              <a:gd name="connsiteY6" fmla="*/ 263 h 5067558"/>
              <a:gd name="connsiteX0" fmla="*/ 0 w 7775401"/>
              <a:gd name="connsiteY0" fmla="*/ 263 h 5067909"/>
              <a:gd name="connsiteX1" fmla="*/ 4384110 w 7775401"/>
              <a:gd name="connsiteY1" fmla="*/ 1250845 h 5067909"/>
              <a:gd name="connsiteX2" fmla="*/ 7772400 w 7775401"/>
              <a:gd name="connsiteY2" fmla="*/ 801929 h 5067909"/>
              <a:gd name="connsiteX3" fmla="*/ 7775401 w 7775401"/>
              <a:gd name="connsiteY3" fmla="*/ 3631359 h 5067909"/>
              <a:gd name="connsiteX4" fmla="*/ 5937338 w 7775401"/>
              <a:gd name="connsiteY4" fmla="*/ 4352550 h 5067909"/>
              <a:gd name="connsiteX5" fmla="*/ 0 w 7775401"/>
              <a:gd name="connsiteY5" fmla="*/ 5067558 h 5067909"/>
              <a:gd name="connsiteX6" fmla="*/ 0 w 7775401"/>
              <a:gd name="connsiteY6" fmla="*/ 263 h 5067909"/>
              <a:gd name="connsiteX0" fmla="*/ 0 w 7775401"/>
              <a:gd name="connsiteY0" fmla="*/ 263 h 5067909"/>
              <a:gd name="connsiteX1" fmla="*/ 4384110 w 7775401"/>
              <a:gd name="connsiteY1" fmla="*/ 1250845 h 5067909"/>
              <a:gd name="connsiteX2" fmla="*/ 7772400 w 7775401"/>
              <a:gd name="connsiteY2" fmla="*/ 801929 h 5067909"/>
              <a:gd name="connsiteX3" fmla="*/ 7775401 w 7775401"/>
              <a:gd name="connsiteY3" fmla="*/ 3631359 h 5067909"/>
              <a:gd name="connsiteX4" fmla="*/ 6087650 w 7775401"/>
              <a:gd name="connsiteY4" fmla="*/ 4352551 h 5067909"/>
              <a:gd name="connsiteX5" fmla="*/ 0 w 7775401"/>
              <a:gd name="connsiteY5" fmla="*/ 5067558 h 5067909"/>
              <a:gd name="connsiteX6" fmla="*/ 0 w 7775401"/>
              <a:gd name="connsiteY6" fmla="*/ 263 h 5067909"/>
              <a:gd name="connsiteX0" fmla="*/ 0 w 7775401"/>
              <a:gd name="connsiteY0" fmla="*/ 263 h 5067909"/>
              <a:gd name="connsiteX1" fmla="*/ 4384110 w 7775401"/>
              <a:gd name="connsiteY1" fmla="*/ 1250845 h 5067909"/>
              <a:gd name="connsiteX2" fmla="*/ 7772400 w 7775401"/>
              <a:gd name="connsiteY2" fmla="*/ 801929 h 5067909"/>
              <a:gd name="connsiteX3" fmla="*/ 7775401 w 7775401"/>
              <a:gd name="connsiteY3" fmla="*/ 3631359 h 5067909"/>
              <a:gd name="connsiteX4" fmla="*/ 6087650 w 7775401"/>
              <a:gd name="connsiteY4" fmla="*/ 4352551 h 5067909"/>
              <a:gd name="connsiteX5" fmla="*/ 0 w 7775401"/>
              <a:gd name="connsiteY5" fmla="*/ 5067558 h 5067909"/>
              <a:gd name="connsiteX6" fmla="*/ 0 w 7775401"/>
              <a:gd name="connsiteY6" fmla="*/ 263 h 5067909"/>
              <a:gd name="connsiteX0" fmla="*/ 0 w 7787927"/>
              <a:gd name="connsiteY0" fmla="*/ 263 h 5067909"/>
              <a:gd name="connsiteX1" fmla="*/ 4384110 w 7787927"/>
              <a:gd name="connsiteY1" fmla="*/ 1250845 h 5067909"/>
              <a:gd name="connsiteX2" fmla="*/ 7772400 w 7787927"/>
              <a:gd name="connsiteY2" fmla="*/ 801929 h 5067909"/>
              <a:gd name="connsiteX3" fmla="*/ 7787927 w 7787927"/>
              <a:gd name="connsiteY3" fmla="*/ 3304066 h 5067909"/>
              <a:gd name="connsiteX4" fmla="*/ 6087650 w 7787927"/>
              <a:gd name="connsiteY4" fmla="*/ 4352551 h 5067909"/>
              <a:gd name="connsiteX5" fmla="*/ 0 w 7787927"/>
              <a:gd name="connsiteY5" fmla="*/ 5067558 h 5067909"/>
              <a:gd name="connsiteX6" fmla="*/ 0 w 7787927"/>
              <a:gd name="connsiteY6" fmla="*/ 263 h 5067909"/>
              <a:gd name="connsiteX0" fmla="*/ 0 w 7787927"/>
              <a:gd name="connsiteY0" fmla="*/ 263 h 5072358"/>
              <a:gd name="connsiteX1" fmla="*/ 4384110 w 7787927"/>
              <a:gd name="connsiteY1" fmla="*/ 1250845 h 5072358"/>
              <a:gd name="connsiteX2" fmla="*/ 7772400 w 7787927"/>
              <a:gd name="connsiteY2" fmla="*/ 801929 h 5072358"/>
              <a:gd name="connsiteX3" fmla="*/ 7787927 w 7787927"/>
              <a:gd name="connsiteY3" fmla="*/ 3304066 h 5072358"/>
              <a:gd name="connsiteX4" fmla="*/ 6087650 w 7787927"/>
              <a:gd name="connsiteY4" fmla="*/ 4352551 h 5072358"/>
              <a:gd name="connsiteX5" fmla="*/ 0 w 7787927"/>
              <a:gd name="connsiteY5" fmla="*/ 5067558 h 5072358"/>
              <a:gd name="connsiteX6" fmla="*/ 0 w 7787927"/>
              <a:gd name="connsiteY6" fmla="*/ 263 h 5072358"/>
              <a:gd name="connsiteX0" fmla="*/ 0 w 7787927"/>
              <a:gd name="connsiteY0" fmla="*/ 263 h 5072358"/>
              <a:gd name="connsiteX1" fmla="*/ 4384110 w 7787927"/>
              <a:gd name="connsiteY1" fmla="*/ 1250845 h 5072358"/>
              <a:gd name="connsiteX2" fmla="*/ 7772400 w 7787927"/>
              <a:gd name="connsiteY2" fmla="*/ 801929 h 5072358"/>
              <a:gd name="connsiteX3" fmla="*/ 7787927 w 7787927"/>
              <a:gd name="connsiteY3" fmla="*/ 2919325 h 5072358"/>
              <a:gd name="connsiteX4" fmla="*/ 6087650 w 7787927"/>
              <a:gd name="connsiteY4" fmla="*/ 4352551 h 5072358"/>
              <a:gd name="connsiteX5" fmla="*/ 0 w 7787927"/>
              <a:gd name="connsiteY5" fmla="*/ 5067558 h 5072358"/>
              <a:gd name="connsiteX6" fmla="*/ 0 w 7787927"/>
              <a:gd name="connsiteY6" fmla="*/ 263 h 5072358"/>
              <a:gd name="connsiteX0" fmla="*/ 0 w 7787927"/>
              <a:gd name="connsiteY0" fmla="*/ 263 h 5344637"/>
              <a:gd name="connsiteX1" fmla="*/ 4384110 w 7787927"/>
              <a:gd name="connsiteY1" fmla="*/ 1250845 h 5344637"/>
              <a:gd name="connsiteX2" fmla="*/ 7772400 w 7787927"/>
              <a:gd name="connsiteY2" fmla="*/ 801929 h 5344637"/>
              <a:gd name="connsiteX3" fmla="*/ 7787927 w 7787927"/>
              <a:gd name="connsiteY3" fmla="*/ 2919325 h 5344637"/>
              <a:gd name="connsiteX4" fmla="*/ 6087650 w 7787927"/>
              <a:gd name="connsiteY4" fmla="*/ 4352551 h 5344637"/>
              <a:gd name="connsiteX5" fmla="*/ 0 w 7787927"/>
              <a:gd name="connsiteY5" fmla="*/ 5344572 h 5344637"/>
              <a:gd name="connsiteX6" fmla="*/ 0 w 7787927"/>
              <a:gd name="connsiteY6" fmla="*/ 263 h 5344637"/>
              <a:gd name="connsiteX0" fmla="*/ 0 w 7787927"/>
              <a:gd name="connsiteY0" fmla="*/ 263 h 5344614"/>
              <a:gd name="connsiteX1" fmla="*/ 4384110 w 7787927"/>
              <a:gd name="connsiteY1" fmla="*/ 1250845 h 5344614"/>
              <a:gd name="connsiteX2" fmla="*/ 7772400 w 7787927"/>
              <a:gd name="connsiteY2" fmla="*/ 801929 h 5344614"/>
              <a:gd name="connsiteX3" fmla="*/ 7787927 w 7787927"/>
              <a:gd name="connsiteY3" fmla="*/ 2919325 h 5344614"/>
              <a:gd name="connsiteX4" fmla="*/ 5968381 w 7787927"/>
              <a:gd name="connsiteY4" fmla="*/ 4244825 h 5344614"/>
              <a:gd name="connsiteX5" fmla="*/ 0 w 7787927"/>
              <a:gd name="connsiteY5" fmla="*/ 5344572 h 5344614"/>
              <a:gd name="connsiteX6" fmla="*/ 0 w 7787927"/>
              <a:gd name="connsiteY6" fmla="*/ 263 h 5344614"/>
              <a:gd name="connsiteX0" fmla="*/ 0 w 7787927"/>
              <a:gd name="connsiteY0" fmla="*/ 263 h 5344999"/>
              <a:gd name="connsiteX1" fmla="*/ 4384110 w 7787927"/>
              <a:gd name="connsiteY1" fmla="*/ 1250845 h 5344999"/>
              <a:gd name="connsiteX2" fmla="*/ 7772400 w 7787927"/>
              <a:gd name="connsiteY2" fmla="*/ 801929 h 5344999"/>
              <a:gd name="connsiteX3" fmla="*/ 7787927 w 7787927"/>
              <a:gd name="connsiteY3" fmla="*/ 2919325 h 5344999"/>
              <a:gd name="connsiteX4" fmla="*/ 5968381 w 7787927"/>
              <a:gd name="connsiteY4" fmla="*/ 4244825 h 5344999"/>
              <a:gd name="connsiteX5" fmla="*/ 0 w 7787927"/>
              <a:gd name="connsiteY5" fmla="*/ 5344572 h 5344999"/>
              <a:gd name="connsiteX6" fmla="*/ 0 w 7787927"/>
              <a:gd name="connsiteY6" fmla="*/ 263 h 5344999"/>
              <a:gd name="connsiteX0" fmla="*/ 0 w 7787927"/>
              <a:gd name="connsiteY0" fmla="*/ 263 h 5344999"/>
              <a:gd name="connsiteX1" fmla="*/ 4384110 w 7787927"/>
              <a:gd name="connsiteY1" fmla="*/ 1250845 h 5344999"/>
              <a:gd name="connsiteX2" fmla="*/ 7772400 w 7787927"/>
              <a:gd name="connsiteY2" fmla="*/ 801929 h 5344999"/>
              <a:gd name="connsiteX3" fmla="*/ 7787927 w 7787927"/>
              <a:gd name="connsiteY3" fmla="*/ 2919325 h 5344999"/>
              <a:gd name="connsiteX4" fmla="*/ 5968381 w 7787927"/>
              <a:gd name="connsiteY4" fmla="*/ 4244825 h 5344999"/>
              <a:gd name="connsiteX5" fmla="*/ 0 w 7787927"/>
              <a:gd name="connsiteY5" fmla="*/ 5344572 h 5344999"/>
              <a:gd name="connsiteX6" fmla="*/ 0 w 7787927"/>
              <a:gd name="connsiteY6" fmla="*/ 263 h 5344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87927" h="5344999">
                <a:moveTo>
                  <a:pt x="0" y="263"/>
                </a:moveTo>
                <a:cubicBezTo>
                  <a:pt x="0" y="-19266"/>
                  <a:pt x="2141951" y="1052180"/>
                  <a:pt x="4384110" y="1250845"/>
                </a:cubicBezTo>
                <a:cubicBezTo>
                  <a:pt x="6841299" y="1392133"/>
                  <a:pt x="7745261" y="830348"/>
                  <a:pt x="7772400" y="801929"/>
                </a:cubicBezTo>
                <a:cubicBezTo>
                  <a:pt x="7776575" y="2224374"/>
                  <a:pt x="7783752" y="1496880"/>
                  <a:pt x="7787927" y="2919325"/>
                </a:cubicBezTo>
                <a:cubicBezTo>
                  <a:pt x="7776489" y="2909202"/>
                  <a:pt x="7182318" y="3672357"/>
                  <a:pt x="5968381" y="4244825"/>
                </a:cubicBezTo>
                <a:cubicBezTo>
                  <a:pt x="3571190" y="5345297"/>
                  <a:pt x="1820450" y="5348676"/>
                  <a:pt x="0" y="5344572"/>
                </a:cubicBezTo>
                <a:lnTo>
                  <a:pt x="0" y="263"/>
                </a:lnTo>
                <a:close/>
              </a:path>
            </a:pathLst>
          </a:custGeom>
          <a:gradFill flip="none" rotWithShape="1">
            <a:gsLst>
              <a:gs pos="0">
                <a:srgbClr val="1B75BC">
                  <a:shade val="30000"/>
                  <a:satMod val="115000"/>
                </a:srgbClr>
              </a:gs>
              <a:gs pos="50000">
                <a:srgbClr val="1B75BC">
                  <a:shade val="67500"/>
                  <a:satMod val="115000"/>
                </a:srgbClr>
              </a:gs>
              <a:gs pos="100000">
                <a:srgbClr val="1B75B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9" name="Rectangle 9"/>
          <p:cNvSpPr/>
          <p:nvPr userDrawn="1"/>
        </p:nvSpPr>
        <p:spPr>
          <a:xfrm>
            <a:off x="-9448" y="4280309"/>
            <a:ext cx="7801380" cy="1731914"/>
          </a:xfrm>
          <a:custGeom>
            <a:avLst/>
            <a:gdLst>
              <a:gd name="connsiteX0" fmla="*/ 0 w 7772400"/>
              <a:gd name="connsiteY0" fmla="*/ 0 h 4572000"/>
              <a:gd name="connsiteX1" fmla="*/ 7772400 w 7772400"/>
              <a:gd name="connsiteY1" fmla="*/ 0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7772400 w 7772400"/>
              <a:gd name="connsiteY1" fmla="*/ 801666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12526 w 7784926"/>
              <a:gd name="connsiteY0" fmla="*/ 263 h 4572263"/>
              <a:gd name="connsiteX1" fmla="*/ 4396636 w 7784926"/>
              <a:gd name="connsiteY1" fmla="*/ 1250845 h 4572263"/>
              <a:gd name="connsiteX2" fmla="*/ 7784926 w 7784926"/>
              <a:gd name="connsiteY2" fmla="*/ 801929 h 4572263"/>
              <a:gd name="connsiteX3" fmla="*/ 7784926 w 7784926"/>
              <a:gd name="connsiteY3" fmla="*/ 4572263 h 4572263"/>
              <a:gd name="connsiteX4" fmla="*/ 0 w 7784926"/>
              <a:gd name="connsiteY4" fmla="*/ 99259 h 4572263"/>
              <a:gd name="connsiteX5" fmla="*/ 12526 w 7784926"/>
              <a:gd name="connsiteY5" fmla="*/ 263 h 4572263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0 w 7784926"/>
              <a:gd name="connsiteY4" fmla="*/ 99259 h 2135748"/>
              <a:gd name="connsiteX5" fmla="*/ 12526 w 7784926"/>
              <a:gd name="connsiteY5" fmla="*/ 263 h 2135748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4096011 w 7784926"/>
              <a:gd name="connsiteY4" fmla="*/ 1597728 h 2135748"/>
              <a:gd name="connsiteX5" fmla="*/ 0 w 7784926"/>
              <a:gd name="connsiteY5" fmla="*/ 99259 h 2135748"/>
              <a:gd name="connsiteX6" fmla="*/ 12526 w 7784926"/>
              <a:gd name="connsiteY6" fmla="*/ 263 h 2135748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4096011 w 7784926"/>
              <a:gd name="connsiteY4" fmla="*/ 1597728 h 2135748"/>
              <a:gd name="connsiteX5" fmla="*/ 0 w 7784926"/>
              <a:gd name="connsiteY5" fmla="*/ 99259 h 2135748"/>
              <a:gd name="connsiteX6" fmla="*/ 12526 w 7784926"/>
              <a:gd name="connsiteY6" fmla="*/ 263 h 2135748"/>
              <a:gd name="connsiteX0" fmla="*/ 12829 w 7785229"/>
              <a:gd name="connsiteY0" fmla="*/ 263 h 2135748"/>
              <a:gd name="connsiteX1" fmla="*/ 4396939 w 7785229"/>
              <a:gd name="connsiteY1" fmla="*/ 1250845 h 2135748"/>
              <a:gd name="connsiteX2" fmla="*/ 7785229 w 7785229"/>
              <a:gd name="connsiteY2" fmla="*/ 801929 h 2135748"/>
              <a:gd name="connsiteX3" fmla="*/ 7785229 w 7785229"/>
              <a:gd name="connsiteY3" fmla="*/ 2135748 h 2135748"/>
              <a:gd name="connsiteX4" fmla="*/ 4096314 w 7785229"/>
              <a:gd name="connsiteY4" fmla="*/ 1597728 h 2135748"/>
              <a:gd name="connsiteX5" fmla="*/ 303 w 7785229"/>
              <a:gd name="connsiteY5" fmla="*/ 99259 h 2135748"/>
              <a:gd name="connsiteX6" fmla="*/ 12829 w 7785229"/>
              <a:gd name="connsiteY6" fmla="*/ 263 h 2135748"/>
              <a:gd name="connsiteX0" fmla="*/ 12829 w 7785241"/>
              <a:gd name="connsiteY0" fmla="*/ 263 h 2136180"/>
              <a:gd name="connsiteX1" fmla="*/ 4396939 w 7785241"/>
              <a:gd name="connsiteY1" fmla="*/ 1250845 h 2136180"/>
              <a:gd name="connsiteX2" fmla="*/ 7785229 w 7785241"/>
              <a:gd name="connsiteY2" fmla="*/ 801929 h 2136180"/>
              <a:gd name="connsiteX3" fmla="*/ 7785229 w 7785241"/>
              <a:gd name="connsiteY3" fmla="*/ 2135748 h 2136180"/>
              <a:gd name="connsiteX4" fmla="*/ 4096314 w 7785241"/>
              <a:gd name="connsiteY4" fmla="*/ 1597728 h 2136180"/>
              <a:gd name="connsiteX5" fmla="*/ 303 w 7785241"/>
              <a:gd name="connsiteY5" fmla="*/ 99259 h 2136180"/>
              <a:gd name="connsiteX6" fmla="*/ 12829 w 7785241"/>
              <a:gd name="connsiteY6" fmla="*/ 263 h 2136180"/>
              <a:gd name="connsiteX0" fmla="*/ 12829 w 7785247"/>
              <a:gd name="connsiteY0" fmla="*/ 263 h 2137383"/>
              <a:gd name="connsiteX1" fmla="*/ 4396939 w 7785247"/>
              <a:gd name="connsiteY1" fmla="*/ 1250845 h 2137383"/>
              <a:gd name="connsiteX2" fmla="*/ 7785229 w 7785247"/>
              <a:gd name="connsiteY2" fmla="*/ 801929 h 2137383"/>
              <a:gd name="connsiteX3" fmla="*/ 7785229 w 7785247"/>
              <a:gd name="connsiteY3" fmla="*/ 2135748 h 2137383"/>
              <a:gd name="connsiteX4" fmla="*/ 4096314 w 7785247"/>
              <a:gd name="connsiteY4" fmla="*/ 1597728 h 2137383"/>
              <a:gd name="connsiteX5" fmla="*/ 303 w 7785247"/>
              <a:gd name="connsiteY5" fmla="*/ 99259 h 2137383"/>
              <a:gd name="connsiteX6" fmla="*/ 12829 w 7785247"/>
              <a:gd name="connsiteY6" fmla="*/ 263 h 2137383"/>
              <a:gd name="connsiteX0" fmla="*/ 12816 w 7785234"/>
              <a:gd name="connsiteY0" fmla="*/ 263 h 2140420"/>
              <a:gd name="connsiteX1" fmla="*/ 4396926 w 7785234"/>
              <a:gd name="connsiteY1" fmla="*/ 1250845 h 2140420"/>
              <a:gd name="connsiteX2" fmla="*/ 7785216 w 7785234"/>
              <a:gd name="connsiteY2" fmla="*/ 801929 h 2140420"/>
              <a:gd name="connsiteX3" fmla="*/ 7785216 w 7785234"/>
              <a:gd name="connsiteY3" fmla="*/ 2135748 h 2140420"/>
              <a:gd name="connsiteX4" fmla="*/ 4171457 w 7785234"/>
              <a:gd name="connsiteY4" fmla="*/ 1658338 h 2140420"/>
              <a:gd name="connsiteX5" fmla="*/ 290 w 7785234"/>
              <a:gd name="connsiteY5" fmla="*/ 99259 h 2140420"/>
              <a:gd name="connsiteX6" fmla="*/ 12816 w 7785234"/>
              <a:gd name="connsiteY6" fmla="*/ 263 h 2140420"/>
              <a:gd name="connsiteX0" fmla="*/ 12816 w 7785234"/>
              <a:gd name="connsiteY0" fmla="*/ 263 h 2146855"/>
              <a:gd name="connsiteX1" fmla="*/ 4396926 w 7785234"/>
              <a:gd name="connsiteY1" fmla="*/ 1250845 h 2146855"/>
              <a:gd name="connsiteX2" fmla="*/ 7785216 w 7785234"/>
              <a:gd name="connsiteY2" fmla="*/ 801929 h 2146855"/>
              <a:gd name="connsiteX3" fmla="*/ 7785216 w 7785234"/>
              <a:gd name="connsiteY3" fmla="*/ 2135748 h 2146855"/>
              <a:gd name="connsiteX4" fmla="*/ 4171457 w 7785234"/>
              <a:gd name="connsiteY4" fmla="*/ 1706826 h 2146855"/>
              <a:gd name="connsiteX5" fmla="*/ 290 w 7785234"/>
              <a:gd name="connsiteY5" fmla="*/ 99259 h 2146855"/>
              <a:gd name="connsiteX6" fmla="*/ 12816 w 7785234"/>
              <a:gd name="connsiteY6" fmla="*/ 263 h 2146855"/>
              <a:gd name="connsiteX0" fmla="*/ 0 w 7791499"/>
              <a:gd name="connsiteY0" fmla="*/ 263 h 2146855"/>
              <a:gd name="connsiteX1" fmla="*/ 4403191 w 7791499"/>
              <a:gd name="connsiteY1" fmla="*/ 1250845 h 2146855"/>
              <a:gd name="connsiteX2" fmla="*/ 7791481 w 7791499"/>
              <a:gd name="connsiteY2" fmla="*/ 801929 h 2146855"/>
              <a:gd name="connsiteX3" fmla="*/ 7791481 w 7791499"/>
              <a:gd name="connsiteY3" fmla="*/ 2135748 h 2146855"/>
              <a:gd name="connsiteX4" fmla="*/ 4177722 w 7791499"/>
              <a:gd name="connsiteY4" fmla="*/ 1706826 h 2146855"/>
              <a:gd name="connsiteX5" fmla="*/ 6555 w 7791499"/>
              <a:gd name="connsiteY5" fmla="*/ 99259 h 2146855"/>
              <a:gd name="connsiteX6" fmla="*/ 0 w 7791499"/>
              <a:gd name="connsiteY6" fmla="*/ 263 h 2146855"/>
              <a:gd name="connsiteX0" fmla="*/ 3274 w 7794773"/>
              <a:gd name="connsiteY0" fmla="*/ 263 h 2146855"/>
              <a:gd name="connsiteX1" fmla="*/ 4406465 w 7794773"/>
              <a:gd name="connsiteY1" fmla="*/ 1250845 h 2146855"/>
              <a:gd name="connsiteX2" fmla="*/ 7794755 w 7794773"/>
              <a:gd name="connsiteY2" fmla="*/ 801929 h 2146855"/>
              <a:gd name="connsiteX3" fmla="*/ 7794755 w 7794773"/>
              <a:gd name="connsiteY3" fmla="*/ 2135748 h 2146855"/>
              <a:gd name="connsiteX4" fmla="*/ 4180996 w 7794773"/>
              <a:gd name="connsiteY4" fmla="*/ 1706826 h 2146855"/>
              <a:gd name="connsiteX5" fmla="*/ 287 w 7794773"/>
              <a:gd name="connsiteY5" fmla="*/ 99259 h 2146855"/>
              <a:gd name="connsiteX6" fmla="*/ 3274 w 7794773"/>
              <a:gd name="connsiteY6" fmla="*/ 263 h 2146855"/>
              <a:gd name="connsiteX0" fmla="*/ 3274 w 7794773"/>
              <a:gd name="connsiteY0" fmla="*/ 263 h 2146855"/>
              <a:gd name="connsiteX1" fmla="*/ 4406465 w 7794773"/>
              <a:gd name="connsiteY1" fmla="*/ 1250845 h 2146855"/>
              <a:gd name="connsiteX2" fmla="*/ 7640882 w 7794773"/>
              <a:gd name="connsiteY2" fmla="*/ 957672 h 2146855"/>
              <a:gd name="connsiteX3" fmla="*/ 7794755 w 7794773"/>
              <a:gd name="connsiteY3" fmla="*/ 2135748 h 2146855"/>
              <a:gd name="connsiteX4" fmla="*/ 4180996 w 7794773"/>
              <a:gd name="connsiteY4" fmla="*/ 1706826 h 2146855"/>
              <a:gd name="connsiteX5" fmla="*/ 287 w 7794773"/>
              <a:gd name="connsiteY5" fmla="*/ 99259 h 2146855"/>
              <a:gd name="connsiteX6" fmla="*/ 3274 w 7794773"/>
              <a:gd name="connsiteY6" fmla="*/ 263 h 2146855"/>
              <a:gd name="connsiteX0" fmla="*/ 3274 w 7794773"/>
              <a:gd name="connsiteY0" fmla="*/ 263 h 2146855"/>
              <a:gd name="connsiteX1" fmla="*/ 4406465 w 7794773"/>
              <a:gd name="connsiteY1" fmla="*/ 1250845 h 2146855"/>
              <a:gd name="connsiteX2" fmla="*/ 7479683 w 7794773"/>
              <a:gd name="connsiteY2" fmla="*/ 886880 h 2146855"/>
              <a:gd name="connsiteX3" fmla="*/ 7794755 w 7794773"/>
              <a:gd name="connsiteY3" fmla="*/ 2135748 h 2146855"/>
              <a:gd name="connsiteX4" fmla="*/ 4180996 w 7794773"/>
              <a:gd name="connsiteY4" fmla="*/ 1706826 h 2146855"/>
              <a:gd name="connsiteX5" fmla="*/ 287 w 7794773"/>
              <a:gd name="connsiteY5" fmla="*/ 99259 h 2146855"/>
              <a:gd name="connsiteX6" fmla="*/ 3274 w 7794773"/>
              <a:gd name="connsiteY6" fmla="*/ 263 h 2146855"/>
              <a:gd name="connsiteX0" fmla="*/ 3274 w 7802084"/>
              <a:gd name="connsiteY0" fmla="*/ 263 h 2146855"/>
              <a:gd name="connsiteX1" fmla="*/ 4406465 w 7802084"/>
              <a:gd name="connsiteY1" fmla="*/ 1250845 h 2146855"/>
              <a:gd name="connsiteX2" fmla="*/ 7802084 w 7802084"/>
              <a:gd name="connsiteY2" fmla="*/ 809008 h 2146855"/>
              <a:gd name="connsiteX3" fmla="*/ 7794755 w 7802084"/>
              <a:gd name="connsiteY3" fmla="*/ 2135748 h 2146855"/>
              <a:gd name="connsiteX4" fmla="*/ 4180996 w 7802084"/>
              <a:gd name="connsiteY4" fmla="*/ 1706826 h 2146855"/>
              <a:gd name="connsiteX5" fmla="*/ 287 w 7802084"/>
              <a:gd name="connsiteY5" fmla="*/ 99259 h 2146855"/>
              <a:gd name="connsiteX6" fmla="*/ 3274 w 7802084"/>
              <a:gd name="connsiteY6" fmla="*/ 263 h 2146855"/>
              <a:gd name="connsiteX0" fmla="*/ 3274 w 7846063"/>
              <a:gd name="connsiteY0" fmla="*/ 263 h 2229908"/>
              <a:gd name="connsiteX1" fmla="*/ 4406465 w 7846063"/>
              <a:gd name="connsiteY1" fmla="*/ 1250845 h 2229908"/>
              <a:gd name="connsiteX2" fmla="*/ 7802084 w 7846063"/>
              <a:gd name="connsiteY2" fmla="*/ 809008 h 2229908"/>
              <a:gd name="connsiteX3" fmla="*/ 7846045 w 7846063"/>
              <a:gd name="connsiteY3" fmla="*/ 2227778 h 2229908"/>
              <a:gd name="connsiteX4" fmla="*/ 4180996 w 7846063"/>
              <a:gd name="connsiteY4" fmla="*/ 1706826 h 2229908"/>
              <a:gd name="connsiteX5" fmla="*/ 287 w 7846063"/>
              <a:gd name="connsiteY5" fmla="*/ 99259 h 2229908"/>
              <a:gd name="connsiteX6" fmla="*/ 3274 w 7846063"/>
              <a:gd name="connsiteY6" fmla="*/ 263 h 2229908"/>
              <a:gd name="connsiteX0" fmla="*/ 3274 w 7802100"/>
              <a:gd name="connsiteY0" fmla="*/ 263 h 2257493"/>
              <a:gd name="connsiteX1" fmla="*/ 4406465 w 7802100"/>
              <a:gd name="connsiteY1" fmla="*/ 1250845 h 2257493"/>
              <a:gd name="connsiteX2" fmla="*/ 7802084 w 7802100"/>
              <a:gd name="connsiteY2" fmla="*/ 809008 h 2257493"/>
              <a:gd name="connsiteX3" fmla="*/ 7802082 w 7802100"/>
              <a:gd name="connsiteY3" fmla="*/ 2256095 h 2257493"/>
              <a:gd name="connsiteX4" fmla="*/ 4180996 w 7802100"/>
              <a:gd name="connsiteY4" fmla="*/ 1706826 h 2257493"/>
              <a:gd name="connsiteX5" fmla="*/ 287 w 7802100"/>
              <a:gd name="connsiteY5" fmla="*/ 99259 h 2257493"/>
              <a:gd name="connsiteX6" fmla="*/ 3274 w 7802100"/>
              <a:gd name="connsiteY6" fmla="*/ 263 h 2257493"/>
              <a:gd name="connsiteX0" fmla="*/ 3274 w 7827193"/>
              <a:gd name="connsiteY0" fmla="*/ 263 h 2013189"/>
              <a:gd name="connsiteX1" fmla="*/ 4406465 w 7827193"/>
              <a:gd name="connsiteY1" fmla="*/ 1250845 h 2013189"/>
              <a:gd name="connsiteX2" fmla="*/ 7802084 w 7827193"/>
              <a:gd name="connsiteY2" fmla="*/ 809008 h 2013189"/>
              <a:gd name="connsiteX3" fmla="*/ 7827175 w 7827193"/>
              <a:gd name="connsiteY3" fmla="*/ 1916681 h 2013189"/>
              <a:gd name="connsiteX4" fmla="*/ 4180996 w 7827193"/>
              <a:gd name="connsiteY4" fmla="*/ 1706826 h 2013189"/>
              <a:gd name="connsiteX5" fmla="*/ 287 w 7827193"/>
              <a:gd name="connsiteY5" fmla="*/ 99259 h 2013189"/>
              <a:gd name="connsiteX6" fmla="*/ 3274 w 7827193"/>
              <a:gd name="connsiteY6" fmla="*/ 263 h 2013189"/>
              <a:gd name="connsiteX0" fmla="*/ 3274 w 7806688"/>
              <a:gd name="connsiteY0" fmla="*/ 263 h 2013189"/>
              <a:gd name="connsiteX1" fmla="*/ 4406465 w 7806688"/>
              <a:gd name="connsiteY1" fmla="*/ 1250845 h 2013189"/>
              <a:gd name="connsiteX2" fmla="*/ 7802084 w 7806688"/>
              <a:gd name="connsiteY2" fmla="*/ 809008 h 2013189"/>
              <a:gd name="connsiteX3" fmla="*/ 7806670 w 7806688"/>
              <a:gd name="connsiteY3" fmla="*/ 1916681 h 2013189"/>
              <a:gd name="connsiteX4" fmla="*/ 4180996 w 7806688"/>
              <a:gd name="connsiteY4" fmla="*/ 1706826 h 2013189"/>
              <a:gd name="connsiteX5" fmla="*/ 287 w 7806688"/>
              <a:gd name="connsiteY5" fmla="*/ 99259 h 2013189"/>
              <a:gd name="connsiteX6" fmla="*/ 3274 w 7806688"/>
              <a:gd name="connsiteY6" fmla="*/ 263 h 2013189"/>
              <a:gd name="connsiteX0" fmla="*/ 3274 w 7802084"/>
              <a:gd name="connsiteY0" fmla="*/ 263 h 1968193"/>
              <a:gd name="connsiteX1" fmla="*/ 4406465 w 7802084"/>
              <a:gd name="connsiteY1" fmla="*/ 1250845 h 1968193"/>
              <a:gd name="connsiteX2" fmla="*/ 7802084 w 7802084"/>
              <a:gd name="connsiteY2" fmla="*/ 809008 h 1968193"/>
              <a:gd name="connsiteX3" fmla="*/ 7792999 w 7802084"/>
              <a:gd name="connsiteY3" fmla="*/ 1797813 h 1968193"/>
              <a:gd name="connsiteX4" fmla="*/ 4180996 w 7802084"/>
              <a:gd name="connsiteY4" fmla="*/ 1706826 h 1968193"/>
              <a:gd name="connsiteX5" fmla="*/ 287 w 7802084"/>
              <a:gd name="connsiteY5" fmla="*/ 99259 h 1968193"/>
              <a:gd name="connsiteX6" fmla="*/ 3274 w 7802084"/>
              <a:gd name="connsiteY6" fmla="*/ 263 h 1968193"/>
              <a:gd name="connsiteX0" fmla="*/ 3274 w 7802084"/>
              <a:gd name="connsiteY0" fmla="*/ 263 h 1895391"/>
              <a:gd name="connsiteX1" fmla="*/ 4406465 w 7802084"/>
              <a:gd name="connsiteY1" fmla="*/ 1250845 h 1895391"/>
              <a:gd name="connsiteX2" fmla="*/ 7802084 w 7802084"/>
              <a:gd name="connsiteY2" fmla="*/ 809008 h 1895391"/>
              <a:gd name="connsiteX3" fmla="*/ 7792999 w 7802084"/>
              <a:gd name="connsiteY3" fmla="*/ 1490020 h 1895391"/>
              <a:gd name="connsiteX4" fmla="*/ 4180996 w 7802084"/>
              <a:gd name="connsiteY4" fmla="*/ 1706826 h 1895391"/>
              <a:gd name="connsiteX5" fmla="*/ 287 w 7802084"/>
              <a:gd name="connsiteY5" fmla="*/ 99259 h 1895391"/>
              <a:gd name="connsiteX6" fmla="*/ 3274 w 7802084"/>
              <a:gd name="connsiteY6" fmla="*/ 263 h 1895391"/>
              <a:gd name="connsiteX0" fmla="*/ 3274 w 7802084"/>
              <a:gd name="connsiteY0" fmla="*/ 263 h 1814201"/>
              <a:gd name="connsiteX1" fmla="*/ 4406465 w 7802084"/>
              <a:gd name="connsiteY1" fmla="*/ 1250845 h 1814201"/>
              <a:gd name="connsiteX2" fmla="*/ 7802084 w 7802084"/>
              <a:gd name="connsiteY2" fmla="*/ 809008 h 1814201"/>
              <a:gd name="connsiteX3" fmla="*/ 7792999 w 7802084"/>
              <a:gd name="connsiteY3" fmla="*/ 1490020 h 1814201"/>
              <a:gd name="connsiteX4" fmla="*/ 4180996 w 7802084"/>
              <a:gd name="connsiteY4" fmla="*/ 1706826 h 1814201"/>
              <a:gd name="connsiteX5" fmla="*/ 287 w 7802084"/>
              <a:gd name="connsiteY5" fmla="*/ 99259 h 1814201"/>
              <a:gd name="connsiteX6" fmla="*/ 3274 w 7802084"/>
              <a:gd name="connsiteY6" fmla="*/ 263 h 1814201"/>
              <a:gd name="connsiteX0" fmla="*/ 3283 w 7802093"/>
              <a:gd name="connsiteY0" fmla="*/ 263 h 1814201"/>
              <a:gd name="connsiteX1" fmla="*/ 4406474 w 7802093"/>
              <a:gd name="connsiteY1" fmla="*/ 1250845 h 1814201"/>
              <a:gd name="connsiteX2" fmla="*/ 7802093 w 7802093"/>
              <a:gd name="connsiteY2" fmla="*/ 809008 h 1814201"/>
              <a:gd name="connsiteX3" fmla="*/ 7793008 w 7802093"/>
              <a:gd name="connsiteY3" fmla="*/ 1490020 h 1814201"/>
              <a:gd name="connsiteX4" fmla="*/ 4181005 w 7802093"/>
              <a:gd name="connsiteY4" fmla="*/ 1706826 h 1814201"/>
              <a:gd name="connsiteX5" fmla="*/ 296 w 7802093"/>
              <a:gd name="connsiteY5" fmla="*/ 99259 h 1814201"/>
              <a:gd name="connsiteX6" fmla="*/ 3283 w 7802093"/>
              <a:gd name="connsiteY6" fmla="*/ 263 h 1814201"/>
              <a:gd name="connsiteX0" fmla="*/ 3283 w 7802093"/>
              <a:gd name="connsiteY0" fmla="*/ 263 h 1814201"/>
              <a:gd name="connsiteX1" fmla="*/ 4406474 w 7802093"/>
              <a:gd name="connsiteY1" fmla="*/ 1250845 h 1814201"/>
              <a:gd name="connsiteX2" fmla="*/ 7802093 w 7802093"/>
              <a:gd name="connsiteY2" fmla="*/ 809008 h 1814201"/>
              <a:gd name="connsiteX3" fmla="*/ 7800973 w 7802093"/>
              <a:gd name="connsiteY3" fmla="*/ 1490020 h 1814201"/>
              <a:gd name="connsiteX4" fmla="*/ 4181005 w 7802093"/>
              <a:gd name="connsiteY4" fmla="*/ 1706826 h 1814201"/>
              <a:gd name="connsiteX5" fmla="*/ 296 w 7802093"/>
              <a:gd name="connsiteY5" fmla="*/ 99259 h 1814201"/>
              <a:gd name="connsiteX6" fmla="*/ 3283 w 7802093"/>
              <a:gd name="connsiteY6" fmla="*/ 263 h 1814201"/>
              <a:gd name="connsiteX0" fmla="*/ 3288 w 7802098"/>
              <a:gd name="connsiteY0" fmla="*/ 263 h 1814201"/>
              <a:gd name="connsiteX1" fmla="*/ 4406479 w 7802098"/>
              <a:gd name="connsiteY1" fmla="*/ 1250845 h 1814201"/>
              <a:gd name="connsiteX2" fmla="*/ 7802098 w 7802098"/>
              <a:gd name="connsiteY2" fmla="*/ 809008 h 1814201"/>
              <a:gd name="connsiteX3" fmla="*/ 7800978 w 7802098"/>
              <a:gd name="connsiteY3" fmla="*/ 1490020 h 1814201"/>
              <a:gd name="connsiteX4" fmla="*/ 4181010 w 7802098"/>
              <a:gd name="connsiteY4" fmla="*/ 1706826 h 1814201"/>
              <a:gd name="connsiteX5" fmla="*/ 301 w 7802098"/>
              <a:gd name="connsiteY5" fmla="*/ 99259 h 1814201"/>
              <a:gd name="connsiteX6" fmla="*/ 3288 w 7802098"/>
              <a:gd name="connsiteY6" fmla="*/ 263 h 1814201"/>
              <a:gd name="connsiteX0" fmla="*/ 3288 w 7802098"/>
              <a:gd name="connsiteY0" fmla="*/ 263 h 1830647"/>
              <a:gd name="connsiteX1" fmla="*/ 4406479 w 7802098"/>
              <a:gd name="connsiteY1" fmla="*/ 1250845 h 1830647"/>
              <a:gd name="connsiteX2" fmla="*/ 7802098 w 7802098"/>
              <a:gd name="connsiteY2" fmla="*/ 809008 h 1830647"/>
              <a:gd name="connsiteX3" fmla="*/ 7800978 w 7802098"/>
              <a:gd name="connsiteY3" fmla="*/ 1490020 h 1830647"/>
              <a:gd name="connsiteX4" fmla="*/ 4181010 w 7802098"/>
              <a:gd name="connsiteY4" fmla="*/ 1706826 h 1830647"/>
              <a:gd name="connsiteX5" fmla="*/ 301 w 7802098"/>
              <a:gd name="connsiteY5" fmla="*/ 99259 h 1830647"/>
              <a:gd name="connsiteX6" fmla="*/ 3288 w 7802098"/>
              <a:gd name="connsiteY6" fmla="*/ 263 h 1830647"/>
              <a:gd name="connsiteX0" fmla="*/ 3288 w 7802098"/>
              <a:gd name="connsiteY0" fmla="*/ 263 h 1805987"/>
              <a:gd name="connsiteX1" fmla="*/ 4406479 w 7802098"/>
              <a:gd name="connsiteY1" fmla="*/ 1250845 h 1805987"/>
              <a:gd name="connsiteX2" fmla="*/ 7802098 w 7802098"/>
              <a:gd name="connsiteY2" fmla="*/ 809008 h 1805987"/>
              <a:gd name="connsiteX3" fmla="*/ 7800978 w 7802098"/>
              <a:gd name="connsiteY3" fmla="*/ 1282260 h 1805987"/>
              <a:gd name="connsiteX4" fmla="*/ 4181010 w 7802098"/>
              <a:gd name="connsiteY4" fmla="*/ 1706826 h 1805987"/>
              <a:gd name="connsiteX5" fmla="*/ 301 w 7802098"/>
              <a:gd name="connsiteY5" fmla="*/ 99259 h 1805987"/>
              <a:gd name="connsiteX6" fmla="*/ 3288 w 7802098"/>
              <a:gd name="connsiteY6" fmla="*/ 263 h 1805987"/>
              <a:gd name="connsiteX0" fmla="*/ 3288 w 7802098"/>
              <a:gd name="connsiteY0" fmla="*/ 263 h 1750654"/>
              <a:gd name="connsiteX1" fmla="*/ 4406479 w 7802098"/>
              <a:gd name="connsiteY1" fmla="*/ 1250845 h 1750654"/>
              <a:gd name="connsiteX2" fmla="*/ 7802098 w 7802098"/>
              <a:gd name="connsiteY2" fmla="*/ 809008 h 1750654"/>
              <a:gd name="connsiteX3" fmla="*/ 7800978 w 7802098"/>
              <a:gd name="connsiteY3" fmla="*/ 1282260 h 1750654"/>
              <a:gd name="connsiteX4" fmla="*/ 4181010 w 7802098"/>
              <a:gd name="connsiteY4" fmla="*/ 1645267 h 1750654"/>
              <a:gd name="connsiteX5" fmla="*/ 301 w 7802098"/>
              <a:gd name="connsiteY5" fmla="*/ 99259 h 1750654"/>
              <a:gd name="connsiteX6" fmla="*/ 3288 w 7802098"/>
              <a:gd name="connsiteY6" fmla="*/ 263 h 1750654"/>
              <a:gd name="connsiteX0" fmla="*/ 3288 w 7802098"/>
              <a:gd name="connsiteY0" fmla="*/ 263 h 1672292"/>
              <a:gd name="connsiteX1" fmla="*/ 4406479 w 7802098"/>
              <a:gd name="connsiteY1" fmla="*/ 1250845 h 1672292"/>
              <a:gd name="connsiteX2" fmla="*/ 7802098 w 7802098"/>
              <a:gd name="connsiteY2" fmla="*/ 809008 h 1672292"/>
              <a:gd name="connsiteX3" fmla="*/ 7800978 w 7802098"/>
              <a:gd name="connsiteY3" fmla="*/ 1282260 h 1672292"/>
              <a:gd name="connsiteX4" fmla="*/ 4181010 w 7802098"/>
              <a:gd name="connsiteY4" fmla="*/ 1645267 h 1672292"/>
              <a:gd name="connsiteX5" fmla="*/ 301 w 7802098"/>
              <a:gd name="connsiteY5" fmla="*/ 99259 h 1672292"/>
              <a:gd name="connsiteX6" fmla="*/ 3288 w 7802098"/>
              <a:gd name="connsiteY6" fmla="*/ 263 h 1672292"/>
              <a:gd name="connsiteX0" fmla="*/ 3296 w 7802106"/>
              <a:gd name="connsiteY0" fmla="*/ 263 h 1672292"/>
              <a:gd name="connsiteX1" fmla="*/ 4406487 w 7802106"/>
              <a:gd name="connsiteY1" fmla="*/ 1250845 h 1672292"/>
              <a:gd name="connsiteX2" fmla="*/ 7802106 w 7802106"/>
              <a:gd name="connsiteY2" fmla="*/ 809008 h 1672292"/>
              <a:gd name="connsiteX3" fmla="*/ 7800986 w 7802106"/>
              <a:gd name="connsiteY3" fmla="*/ 1282260 h 1672292"/>
              <a:gd name="connsiteX4" fmla="*/ 4181018 w 7802106"/>
              <a:gd name="connsiteY4" fmla="*/ 1645267 h 1672292"/>
              <a:gd name="connsiteX5" fmla="*/ 309 w 7802106"/>
              <a:gd name="connsiteY5" fmla="*/ 99259 h 1672292"/>
              <a:gd name="connsiteX6" fmla="*/ 3296 w 7802106"/>
              <a:gd name="connsiteY6" fmla="*/ 263 h 1672292"/>
              <a:gd name="connsiteX0" fmla="*/ 3221 w 7802031"/>
              <a:gd name="connsiteY0" fmla="*/ 263 h 1701754"/>
              <a:gd name="connsiteX1" fmla="*/ 4406412 w 7802031"/>
              <a:gd name="connsiteY1" fmla="*/ 1250845 h 1701754"/>
              <a:gd name="connsiteX2" fmla="*/ 7802031 w 7802031"/>
              <a:gd name="connsiteY2" fmla="*/ 809008 h 1701754"/>
              <a:gd name="connsiteX3" fmla="*/ 7800911 w 7802031"/>
              <a:gd name="connsiteY3" fmla="*/ 1282260 h 1701754"/>
              <a:gd name="connsiteX4" fmla="*/ 4674738 w 7802031"/>
              <a:gd name="connsiteY4" fmla="*/ 1676047 h 1701754"/>
              <a:gd name="connsiteX5" fmla="*/ 234 w 7802031"/>
              <a:gd name="connsiteY5" fmla="*/ 99259 h 1701754"/>
              <a:gd name="connsiteX6" fmla="*/ 3221 w 7802031"/>
              <a:gd name="connsiteY6" fmla="*/ 263 h 1701754"/>
              <a:gd name="connsiteX0" fmla="*/ 3221 w 7802031"/>
              <a:gd name="connsiteY0" fmla="*/ 263 h 1676047"/>
              <a:gd name="connsiteX1" fmla="*/ 4406412 w 7802031"/>
              <a:gd name="connsiteY1" fmla="*/ 1250845 h 1676047"/>
              <a:gd name="connsiteX2" fmla="*/ 7802031 w 7802031"/>
              <a:gd name="connsiteY2" fmla="*/ 809008 h 1676047"/>
              <a:gd name="connsiteX3" fmla="*/ 7800911 w 7802031"/>
              <a:gd name="connsiteY3" fmla="*/ 1282260 h 1676047"/>
              <a:gd name="connsiteX4" fmla="*/ 4674738 w 7802031"/>
              <a:gd name="connsiteY4" fmla="*/ 1676047 h 1676047"/>
              <a:gd name="connsiteX5" fmla="*/ 234 w 7802031"/>
              <a:gd name="connsiteY5" fmla="*/ 99259 h 1676047"/>
              <a:gd name="connsiteX6" fmla="*/ 3221 w 7802031"/>
              <a:gd name="connsiteY6" fmla="*/ 263 h 1676047"/>
              <a:gd name="connsiteX0" fmla="*/ 3198 w 7802008"/>
              <a:gd name="connsiteY0" fmla="*/ 263 h 1676047"/>
              <a:gd name="connsiteX1" fmla="*/ 4406389 w 7802008"/>
              <a:gd name="connsiteY1" fmla="*/ 1250845 h 1676047"/>
              <a:gd name="connsiteX2" fmla="*/ 7802008 w 7802008"/>
              <a:gd name="connsiteY2" fmla="*/ 809008 h 1676047"/>
              <a:gd name="connsiteX3" fmla="*/ 7800888 w 7802008"/>
              <a:gd name="connsiteY3" fmla="*/ 1282260 h 1676047"/>
              <a:gd name="connsiteX4" fmla="*/ 4674715 w 7802008"/>
              <a:gd name="connsiteY4" fmla="*/ 1676047 h 1676047"/>
              <a:gd name="connsiteX5" fmla="*/ 211 w 7802008"/>
              <a:gd name="connsiteY5" fmla="*/ 99259 h 1676047"/>
              <a:gd name="connsiteX6" fmla="*/ 3198 w 7802008"/>
              <a:gd name="connsiteY6" fmla="*/ 263 h 1676047"/>
              <a:gd name="connsiteX0" fmla="*/ 3198 w 7810649"/>
              <a:gd name="connsiteY0" fmla="*/ 263 h 1676047"/>
              <a:gd name="connsiteX1" fmla="*/ 4406389 w 7810649"/>
              <a:gd name="connsiteY1" fmla="*/ 1250845 h 1676047"/>
              <a:gd name="connsiteX2" fmla="*/ 7810649 w 7810649"/>
              <a:gd name="connsiteY2" fmla="*/ 792311 h 1676047"/>
              <a:gd name="connsiteX3" fmla="*/ 7800888 w 7810649"/>
              <a:gd name="connsiteY3" fmla="*/ 1282260 h 1676047"/>
              <a:gd name="connsiteX4" fmla="*/ 4674715 w 7810649"/>
              <a:gd name="connsiteY4" fmla="*/ 1676047 h 1676047"/>
              <a:gd name="connsiteX5" fmla="*/ 211 w 7810649"/>
              <a:gd name="connsiteY5" fmla="*/ 99259 h 1676047"/>
              <a:gd name="connsiteX6" fmla="*/ 3198 w 7810649"/>
              <a:gd name="connsiteY6" fmla="*/ 263 h 1676047"/>
              <a:gd name="connsiteX0" fmla="*/ 3198 w 7878713"/>
              <a:gd name="connsiteY0" fmla="*/ 263 h 1676047"/>
              <a:gd name="connsiteX1" fmla="*/ 4406389 w 7878713"/>
              <a:gd name="connsiteY1" fmla="*/ 1250845 h 1676047"/>
              <a:gd name="connsiteX2" fmla="*/ 7810649 w 7878713"/>
              <a:gd name="connsiteY2" fmla="*/ 792311 h 1676047"/>
              <a:gd name="connsiteX3" fmla="*/ 7878653 w 7878713"/>
              <a:gd name="connsiteY3" fmla="*/ 1232171 h 1676047"/>
              <a:gd name="connsiteX4" fmla="*/ 4674715 w 7878713"/>
              <a:gd name="connsiteY4" fmla="*/ 1676047 h 1676047"/>
              <a:gd name="connsiteX5" fmla="*/ 211 w 7878713"/>
              <a:gd name="connsiteY5" fmla="*/ 99259 h 1676047"/>
              <a:gd name="connsiteX6" fmla="*/ 3198 w 7878713"/>
              <a:gd name="connsiteY6" fmla="*/ 263 h 1676047"/>
              <a:gd name="connsiteX0" fmla="*/ 3198 w 7880964"/>
              <a:gd name="connsiteY0" fmla="*/ 263 h 1676047"/>
              <a:gd name="connsiteX1" fmla="*/ 4406389 w 7880964"/>
              <a:gd name="connsiteY1" fmla="*/ 1250845 h 1676047"/>
              <a:gd name="connsiteX2" fmla="*/ 7810649 w 7880964"/>
              <a:gd name="connsiteY2" fmla="*/ 792311 h 1676047"/>
              <a:gd name="connsiteX3" fmla="*/ 7878653 w 7880964"/>
              <a:gd name="connsiteY3" fmla="*/ 1232171 h 1676047"/>
              <a:gd name="connsiteX4" fmla="*/ 4674715 w 7880964"/>
              <a:gd name="connsiteY4" fmla="*/ 1676047 h 1676047"/>
              <a:gd name="connsiteX5" fmla="*/ 211 w 7880964"/>
              <a:gd name="connsiteY5" fmla="*/ 99259 h 1676047"/>
              <a:gd name="connsiteX6" fmla="*/ 3198 w 7880964"/>
              <a:gd name="connsiteY6" fmla="*/ 263 h 1676047"/>
              <a:gd name="connsiteX0" fmla="*/ 3198 w 7831768"/>
              <a:gd name="connsiteY0" fmla="*/ 263 h 1676047"/>
              <a:gd name="connsiteX1" fmla="*/ 4406389 w 7831768"/>
              <a:gd name="connsiteY1" fmla="*/ 1250845 h 1676047"/>
              <a:gd name="connsiteX2" fmla="*/ 7810649 w 7831768"/>
              <a:gd name="connsiteY2" fmla="*/ 792311 h 1676047"/>
              <a:gd name="connsiteX3" fmla="*/ 7826810 w 7831768"/>
              <a:gd name="connsiteY3" fmla="*/ 1240519 h 1676047"/>
              <a:gd name="connsiteX4" fmla="*/ 4674715 w 7831768"/>
              <a:gd name="connsiteY4" fmla="*/ 1676047 h 1676047"/>
              <a:gd name="connsiteX5" fmla="*/ 211 w 7831768"/>
              <a:gd name="connsiteY5" fmla="*/ 99259 h 1676047"/>
              <a:gd name="connsiteX6" fmla="*/ 3198 w 7831768"/>
              <a:gd name="connsiteY6" fmla="*/ 263 h 1676047"/>
              <a:gd name="connsiteX0" fmla="*/ 3198 w 7834792"/>
              <a:gd name="connsiteY0" fmla="*/ 263 h 1676047"/>
              <a:gd name="connsiteX1" fmla="*/ 4406389 w 7834792"/>
              <a:gd name="connsiteY1" fmla="*/ 1250845 h 1676047"/>
              <a:gd name="connsiteX2" fmla="*/ 7827931 w 7834792"/>
              <a:gd name="connsiteY2" fmla="*/ 783963 h 1676047"/>
              <a:gd name="connsiteX3" fmla="*/ 7826810 w 7834792"/>
              <a:gd name="connsiteY3" fmla="*/ 1240519 h 1676047"/>
              <a:gd name="connsiteX4" fmla="*/ 4674715 w 7834792"/>
              <a:gd name="connsiteY4" fmla="*/ 1676047 h 1676047"/>
              <a:gd name="connsiteX5" fmla="*/ 211 w 7834792"/>
              <a:gd name="connsiteY5" fmla="*/ 99259 h 1676047"/>
              <a:gd name="connsiteX6" fmla="*/ 3198 w 7834792"/>
              <a:gd name="connsiteY6" fmla="*/ 263 h 1676047"/>
              <a:gd name="connsiteX0" fmla="*/ 3198 w 7830868"/>
              <a:gd name="connsiteY0" fmla="*/ 263 h 1676047"/>
              <a:gd name="connsiteX1" fmla="*/ 4406389 w 7830868"/>
              <a:gd name="connsiteY1" fmla="*/ 1250845 h 1676047"/>
              <a:gd name="connsiteX2" fmla="*/ 7800591 w 7830868"/>
              <a:gd name="connsiteY2" fmla="*/ 797170 h 1676047"/>
              <a:gd name="connsiteX3" fmla="*/ 7826810 w 7830868"/>
              <a:gd name="connsiteY3" fmla="*/ 1240519 h 1676047"/>
              <a:gd name="connsiteX4" fmla="*/ 4674715 w 7830868"/>
              <a:gd name="connsiteY4" fmla="*/ 1676047 h 1676047"/>
              <a:gd name="connsiteX5" fmla="*/ 211 w 7830868"/>
              <a:gd name="connsiteY5" fmla="*/ 99259 h 1676047"/>
              <a:gd name="connsiteX6" fmla="*/ 3198 w 7830868"/>
              <a:gd name="connsiteY6" fmla="*/ 263 h 1676047"/>
              <a:gd name="connsiteX0" fmla="*/ 3198 w 7833952"/>
              <a:gd name="connsiteY0" fmla="*/ 263 h 1676047"/>
              <a:gd name="connsiteX1" fmla="*/ 4406389 w 7833952"/>
              <a:gd name="connsiteY1" fmla="*/ 1250845 h 1676047"/>
              <a:gd name="connsiteX2" fmla="*/ 7800591 w 7833952"/>
              <a:gd name="connsiteY2" fmla="*/ 797170 h 1676047"/>
              <a:gd name="connsiteX3" fmla="*/ 7826810 w 7833952"/>
              <a:gd name="connsiteY3" fmla="*/ 1240519 h 1676047"/>
              <a:gd name="connsiteX4" fmla="*/ 4674715 w 7833952"/>
              <a:gd name="connsiteY4" fmla="*/ 1676047 h 1676047"/>
              <a:gd name="connsiteX5" fmla="*/ 211 w 7833952"/>
              <a:gd name="connsiteY5" fmla="*/ 99259 h 1676047"/>
              <a:gd name="connsiteX6" fmla="*/ 3198 w 7833952"/>
              <a:gd name="connsiteY6" fmla="*/ 263 h 1676047"/>
              <a:gd name="connsiteX0" fmla="*/ 3198 w 7833952"/>
              <a:gd name="connsiteY0" fmla="*/ 263 h 1676047"/>
              <a:gd name="connsiteX1" fmla="*/ 4406389 w 7833952"/>
              <a:gd name="connsiteY1" fmla="*/ 1250845 h 1676047"/>
              <a:gd name="connsiteX2" fmla="*/ 7800591 w 7833952"/>
              <a:gd name="connsiteY2" fmla="*/ 797170 h 1676047"/>
              <a:gd name="connsiteX3" fmla="*/ 7826810 w 7833952"/>
              <a:gd name="connsiteY3" fmla="*/ 1240519 h 1676047"/>
              <a:gd name="connsiteX4" fmla="*/ 4674715 w 7833952"/>
              <a:gd name="connsiteY4" fmla="*/ 1676047 h 1676047"/>
              <a:gd name="connsiteX5" fmla="*/ 211 w 7833952"/>
              <a:gd name="connsiteY5" fmla="*/ 99259 h 1676047"/>
              <a:gd name="connsiteX6" fmla="*/ 3198 w 7833952"/>
              <a:gd name="connsiteY6" fmla="*/ 263 h 1676047"/>
              <a:gd name="connsiteX0" fmla="*/ 3198 w 7826877"/>
              <a:gd name="connsiteY0" fmla="*/ 263 h 1676047"/>
              <a:gd name="connsiteX1" fmla="*/ 4406389 w 7826877"/>
              <a:gd name="connsiteY1" fmla="*/ 1250845 h 1676047"/>
              <a:gd name="connsiteX2" fmla="*/ 7800591 w 7826877"/>
              <a:gd name="connsiteY2" fmla="*/ 797170 h 1676047"/>
              <a:gd name="connsiteX3" fmla="*/ 7826810 w 7826877"/>
              <a:gd name="connsiteY3" fmla="*/ 1240519 h 1676047"/>
              <a:gd name="connsiteX4" fmla="*/ 4674715 w 7826877"/>
              <a:gd name="connsiteY4" fmla="*/ 1676047 h 1676047"/>
              <a:gd name="connsiteX5" fmla="*/ 211 w 7826877"/>
              <a:gd name="connsiteY5" fmla="*/ 99259 h 1676047"/>
              <a:gd name="connsiteX6" fmla="*/ 3198 w 7826877"/>
              <a:gd name="connsiteY6" fmla="*/ 263 h 1676047"/>
              <a:gd name="connsiteX0" fmla="*/ 3198 w 7813572"/>
              <a:gd name="connsiteY0" fmla="*/ 263 h 1676047"/>
              <a:gd name="connsiteX1" fmla="*/ 4406389 w 7813572"/>
              <a:gd name="connsiteY1" fmla="*/ 1250845 h 1676047"/>
              <a:gd name="connsiteX2" fmla="*/ 7800591 w 7813572"/>
              <a:gd name="connsiteY2" fmla="*/ 797170 h 1676047"/>
              <a:gd name="connsiteX3" fmla="*/ 7806304 w 7813572"/>
              <a:gd name="connsiteY3" fmla="*/ 1266935 h 1676047"/>
              <a:gd name="connsiteX4" fmla="*/ 4674715 w 7813572"/>
              <a:gd name="connsiteY4" fmla="*/ 1676047 h 1676047"/>
              <a:gd name="connsiteX5" fmla="*/ 211 w 7813572"/>
              <a:gd name="connsiteY5" fmla="*/ 99259 h 1676047"/>
              <a:gd name="connsiteX6" fmla="*/ 3198 w 7813572"/>
              <a:gd name="connsiteY6" fmla="*/ 263 h 1676047"/>
              <a:gd name="connsiteX0" fmla="*/ 3198 w 7806374"/>
              <a:gd name="connsiteY0" fmla="*/ 263 h 1676047"/>
              <a:gd name="connsiteX1" fmla="*/ 4406389 w 7806374"/>
              <a:gd name="connsiteY1" fmla="*/ 1250845 h 1676047"/>
              <a:gd name="connsiteX2" fmla="*/ 7718568 w 7806374"/>
              <a:gd name="connsiteY2" fmla="*/ 803774 h 1676047"/>
              <a:gd name="connsiteX3" fmla="*/ 7806304 w 7806374"/>
              <a:gd name="connsiteY3" fmla="*/ 1266935 h 1676047"/>
              <a:gd name="connsiteX4" fmla="*/ 4674715 w 7806374"/>
              <a:gd name="connsiteY4" fmla="*/ 1676047 h 1676047"/>
              <a:gd name="connsiteX5" fmla="*/ 211 w 7806374"/>
              <a:gd name="connsiteY5" fmla="*/ 99259 h 1676047"/>
              <a:gd name="connsiteX6" fmla="*/ 3198 w 7806374"/>
              <a:gd name="connsiteY6" fmla="*/ 263 h 1676047"/>
              <a:gd name="connsiteX0" fmla="*/ 3198 w 7824122"/>
              <a:gd name="connsiteY0" fmla="*/ 263 h 1676047"/>
              <a:gd name="connsiteX1" fmla="*/ 4406389 w 7824122"/>
              <a:gd name="connsiteY1" fmla="*/ 1250845 h 1676047"/>
              <a:gd name="connsiteX2" fmla="*/ 7814260 w 7824122"/>
              <a:gd name="connsiteY2" fmla="*/ 797170 h 1676047"/>
              <a:gd name="connsiteX3" fmla="*/ 7806304 w 7824122"/>
              <a:gd name="connsiteY3" fmla="*/ 1266935 h 1676047"/>
              <a:gd name="connsiteX4" fmla="*/ 4674715 w 7824122"/>
              <a:gd name="connsiteY4" fmla="*/ 1676047 h 1676047"/>
              <a:gd name="connsiteX5" fmla="*/ 211 w 7824122"/>
              <a:gd name="connsiteY5" fmla="*/ 99259 h 1676047"/>
              <a:gd name="connsiteX6" fmla="*/ 3198 w 7824122"/>
              <a:gd name="connsiteY6" fmla="*/ 263 h 1676047"/>
              <a:gd name="connsiteX0" fmla="*/ 3198 w 7814260"/>
              <a:gd name="connsiteY0" fmla="*/ 263 h 1676047"/>
              <a:gd name="connsiteX1" fmla="*/ 4406389 w 7814260"/>
              <a:gd name="connsiteY1" fmla="*/ 1250845 h 1676047"/>
              <a:gd name="connsiteX2" fmla="*/ 7814260 w 7814260"/>
              <a:gd name="connsiteY2" fmla="*/ 797170 h 1676047"/>
              <a:gd name="connsiteX3" fmla="*/ 7806304 w 7814260"/>
              <a:gd name="connsiteY3" fmla="*/ 1266935 h 1676047"/>
              <a:gd name="connsiteX4" fmla="*/ 4674715 w 7814260"/>
              <a:gd name="connsiteY4" fmla="*/ 1676047 h 1676047"/>
              <a:gd name="connsiteX5" fmla="*/ 211 w 7814260"/>
              <a:gd name="connsiteY5" fmla="*/ 99259 h 1676047"/>
              <a:gd name="connsiteX6" fmla="*/ 3198 w 7814260"/>
              <a:gd name="connsiteY6" fmla="*/ 263 h 1676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14260" h="1676047">
                <a:moveTo>
                  <a:pt x="3198" y="263"/>
                </a:moveTo>
                <a:cubicBezTo>
                  <a:pt x="3198" y="-19266"/>
                  <a:pt x="2164230" y="1052180"/>
                  <a:pt x="4406389" y="1250845"/>
                </a:cubicBezTo>
                <a:cubicBezTo>
                  <a:pt x="6863578" y="1392133"/>
                  <a:pt x="7787121" y="825589"/>
                  <a:pt x="7814260" y="797170"/>
                </a:cubicBezTo>
                <a:cubicBezTo>
                  <a:pt x="7800589" y="790854"/>
                  <a:pt x="7803080" y="1264528"/>
                  <a:pt x="7806304" y="1266935"/>
                </a:cubicBezTo>
                <a:cubicBezTo>
                  <a:pt x="7812567" y="1277505"/>
                  <a:pt x="7405732" y="1653658"/>
                  <a:pt x="4674715" y="1676047"/>
                </a:cubicBezTo>
                <a:cubicBezTo>
                  <a:pt x="2189883" y="1515856"/>
                  <a:pt x="-24841" y="77505"/>
                  <a:pt x="211" y="99259"/>
                </a:cubicBezTo>
                <a:cubicBezTo>
                  <a:pt x="1207" y="66260"/>
                  <a:pt x="2202" y="33262"/>
                  <a:pt x="3198" y="263"/>
                </a:cubicBezTo>
                <a:close/>
              </a:path>
            </a:pathLst>
          </a:custGeom>
          <a:solidFill>
            <a:srgbClr val="1B75BC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9"/>
          <p:cNvSpPr/>
          <p:nvPr userDrawn="1"/>
        </p:nvSpPr>
        <p:spPr>
          <a:xfrm flipV="1">
            <a:off x="-8625" y="-17253"/>
            <a:ext cx="7789198" cy="2971996"/>
          </a:xfrm>
          <a:custGeom>
            <a:avLst/>
            <a:gdLst>
              <a:gd name="connsiteX0" fmla="*/ 0 w 7772400"/>
              <a:gd name="connsiteY0" fmla="*/ 0 h 4572000"/>
              <a:gd name="connsiteX1" fmla="*/ 7772400 w 7772400"/>
              <a:gd name="connsiteY1" fmla="*/ 0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7772400 w 7772400"/>
              <a:gd name="connsiteY1" fmla="*/ 801666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0 w 7772400"/>
              <a:gd name="connsiteY0" fmla="*/ 263 h 5081385"/>
              <a:gd name="connsiteX1" fmla="*/ 4384110 w 7772400"/>
              <a:gd name="connsiteY1" fmla="*/ 1250845 h 5081385"/>
              <a:gd name="connsiteX2" fmla="*/ 7772400 w 7772400"/>
              <a:gd name="connsiteY2" fmla="*/ 801929 h 5081385"/>
              <a:gd name="connsiteX3" fmla="*/ 7772400 w 7772400"/>
              <a:gd name="connsiteY3" fmla="*/ 4572263 h 5081385"/>
              <a:gd name="connsiteX4" fmla="*/ 0 w 7772400"/>
              <a:gd name="connsiteY4" fmla="*/ 5081385 h 5081385"/>
              <a:gd name="connsiteX5" fmla="*/ 0 w 7772400"/>
              <a:gd name="connsiteY5" fmla="*/ 263 h 5081385"/>
              <a:gd name="connsiteX0" fmla="*/ 0 w 7784926"/>
              <a:gd name="connsiteY0" fmla="*/ 263 h 5081385"/>
              <a:gd name="connsiteX1" fmla="*/ 4384110 w 7784926"/>
              <a:gd name="connsiteY1" fmla="*/ 1250845 h 5081385"/>
              <a:gd name="connsiteX2" fmla="*/ 7772400 w 7784926"/>
              <a:gd name="connsiteY2" fmla="*/ 801929 h 5081385"/>
              <a:gd name="connsiteX3" fmla="*/ 7784926 w 7784926"/>
              <a:gd name="connsiteY3" fmla="*/ 5069263 h 5081385"/>
              <a:gd name="connsiteX4" fmla="*/ 0 w 7784926"/>
              <a:gd name="connsiteY4" fmla="*/ 5081385 h 5081385"/>
              <a:gd name="connsiteX5" fmla="*/ 0 w 7784926"/>
              <a:gd name="connsiteY5" fmla="*/ 263 h 5081385"/>
              <a:gd name="connsiteX0" fmla="*/ 0 w 7772441"/>
              <a:gd name="connsiteY0" fmla="*/ 263 h 5081385"/>
              <a:gd name="connsiteX1" fmla="*/ 4384110 w 7772441"/>
              <a:gd name="connsiteY1" fmla="*/ 1250845 h 5081385"/>
              <a:gd name="connsiteX2" fmla="*/ 7772400 w 7772441"/>
              <a:gd name="connsiteY2" fmla="*/ 801929 h 5081385"/>
              <a:gd name="connsiteX3" fmla="*/ 7470601 w 7772441"/>
              <a:gd name="connsiteY3" fmla="*/ 4912561 h 5081385"/>
              <a:gd name="connsiteX4" fmla="*/ 0 w 7772441"/>
              <a:gd name="connsiteY4" fmla="*/ 5081385 h 5081385"/>
              <a:gd name="connsiteX5" fmla="*/ 0 w 7772441"/>
              <a:gd name="connsiteY5" fmla="*/ 263 h 5081385"/>
              <a:gd name="connsiteX0" fmla="*/ 0 w 7775401"/>
              <a:gd name="connsiteY0" fmla="*/ 263 h 5081385"/>
              <a:gd name="connsiteX1" fmla="*/ 4384110 w 7775401"/>
              <a:gd name="connsiteY1" fmla="*/ 1250845 h 5081385"/>
              <a:gd name="connsiteX2" fmla="*/ 7772400 w 7775401"/>
              <a:gd name="connsiteY2" fmla="*/ 801929 h 5081385"/>
              <a:gd name="connsiteX3" fmla="*/ 7775401 w 7775401"/>
              <a:gd name="connsiteY3" fmla="*/ 5073872 h 5081385"/>
              <a:gd name="connsiteX4" fmla="*/ 0 w 7775401"/>
              <a:gd name="connsiteY4" fmla="*/ 5081385 h 5081385"/>
              <a:gd name="connsiteX5" fmla="*/ 0 w 7775401"/>
              <a:gd name="connsiteY5" fmla="*/ 263 h 5081385"/>
              <a:gd name="connsiteX0" fmla="*/ 0 w 7775401"/>
              <a:gd name="connsiteY0" fmla="*/ 263 h 5073872"/>
              <a:gd name="connsiteX1" fmla="*/ 4384110 w 7775401"/>
              <a:gd name="connsiteY1" fmla="*/ 1250845 h 5073872"/>
              <a:gd name="connsiteX2" fmla="*/ 7772400 w 7775401"/>
              <a:gd name="connsiteY2" fmla="*/ 801929 h 5073872"/>
              <a:gd name="connsiteX3" fmla="*/ 7775401 w 7775401"/>
              <a:gd name="connsiteY3" fmla="*/ 5073872 h 5073872"/>
              <a:gd name="connsiteX4" fmla="*/ 200025 w 7775401"/>
              <a:gd name="connsiteY4" fmla="*/ 4952337 h 5073872"/>
              <a:gd name="connsiteX5" fmla="*/ 0 w 7775401"/>
              <a:gd name="connsiteY5" fmla="*/ 263 h 5073872"/>
              <a:gd name="connsiteX0" fmla="*/ 0 w 7775401"/>
              <a:gd name="connsiteY0" fmla="*/ 263 h 5073872"/>
              <a:gd name="connsiteX1" fmla="*/ 4384110 w 7775401"/>
              <a:gd name="connsiteY1" fmla="*/ 1250845 h 5073872"/>
              <a:gd name="connsiteX2" fmla="*/ 7772400 w 7775401"/>
              <a:gd name="connsiteY2" fmla="*/ 801929 h 5073872"/>
              <a:gd name="connsiteX3" fmla="*/ 7775401 w 7775401"/>
              <a:gd name="connsiteY3" fmla="*/ 5073872 h 5073872"/>
              <a:gd name="connsiteX4" fmla="*/ 0 w 7775401"/>
              <a:gd name="connsiteY4" fmla="*/ 5067558 h 5073872"/>
              <a:gd name="connsiteX5" fmla="*/ 0 w 7775401"/>
              <a:gd name="connsiteY5" fmla="*/ 263 h 5073872"/>
              <a:gd name="connsiteX0" fmla="*/ 0 w 7780572"/>
              <a:gd name="connsiteY0" fmla="*/ 6548539 h 11622148"/>
              <a:gd name="connsiteX1" fmla="*/ 4384110 w 7780572"/>
              <a:gd name="connsiteY1" fmla="*/ 7799121 h 11622148"/>
              <a:gd name="connsiteX2" fmla="*/ 7779716 w 7780572"/>
              <a:gd name="connsiteY2" fmla="*/ 0 h 11622148"/>
              <a:gd name="connsiteX3" fmla="*/ 7775401 w 7780572"/>
              <a:gd name="connsiteY3" fmla="*/ 11622148 h 11622148"/>
              <a:gd name="connsiteX4" fmla="*/ 0 w 7780572"/>
              <a:gd name="connsiteY4" fmla="*/ 11615834 h 11622148"/>
              <a:gd name="connsiteX5" fmla="*/ 0 w 7780572"/>
              <a:gd name="connsiteY5" fmla="*/ 6548539 h 11622148"/>
              <a:gd name="connsiteX0" fmla="*/ 0 w 7780572"/>
              <a:gd name="connsiteY0" fmla="*/ 6548539 h 11622148"/>
              <a:gd name="connsiteX1" fmla="*/ 3250254 w 7780572"/>
              <a:gd name="connsiteY1" fmla="*/ 6623090 h 11622148"/>
              <a:gd name="connsiteX2" fmla="*/ 7779716 w 7780572"/>
              <a:gd name="connsiteY2" fmla="*/ 0 h 11622148"/>
              <a:gd name="connsiteX3" fmla="*/ 7775401 w 7780572"/>
              <a:gd name="connsiteY3" fmla="*/ 11622148 h 11622148"/>
              <a:gd name="connsiteX4" fmla="*/ 0 w 7780572"/>
              <a:gd name="connsiteY4" fmla="*/ 11615834 h 11622148"/>
              <a:gd name="connsiteX5" fmla="*/ 0 w 7780572"/>
              <a:gd name="connsiteY5" fmla="*/ 6548539 h 11622148"/>
              <a:gd name="connsiteX0" fmla="*/ 0 w 7780572"/>
              <a:gd name="connsiteY0" fmla="*/ 6548539 h 11622148"/>
              <a:gd name="connsiteX1" fmla="*/ 3250254 w 7780572"/>
              <a:gd name="connsiteY1" fmla="*/ 6623090 h 11622148"/>
              <a:gd name="connsiteX2" fmla="*/ 7779716 w 7780572"/>
              <a:gd name="connsiteY2" fmla="*/ 0 h 11622148"/>
              <a:gd name="connsiteX3" fmla="*/ 7775401 w 7780572"/>
              <a:gd name="connsiteY3" fmla="*/ 11622148 h 11622148"/>
              <a:gd name="connsiteX4" fmla="*/ 0 w 7780572"/>
              <a:gd name="connsiteY4" fmla="*/ 11615834 h 11622148"/>
              <a:gd name="connsiteX5" fmla="*/ 0 w 7780572"/>
              <a:gd name="connsiteY5" fmla="*/ 6548539 h 11622148"/>
              <a:gd name="connsiteX0" fmla="*/ 0 w 7780572"/>
              <a:gd name="connsiteY0" fmla="*/ 4364482 h 11622148"/>
              <a:gd name="connsiteX1" fmla="*/ 3250254 w 7780572"/>
              <a:gd name="connsiteY1" fmla="*/ 6623090 h 11622148"/>
              <a:gd name="connsiteX2" fmla="*/ 7779716 w 7780572"/>
              <a:gd name="connsiteY2" fmla="*/ 0 h 11622148"/>
              <a:gd name="connsiteX3" fmla="*/ 7775401 w 7780572"/>
              <a:gd name="connsiteY3" fmla="*/ 11622148 h 11622148"/>
              <a:gd name="connsiteX4" fmla="*/ 0 w 7780572"/>
              <a:gd name="connsiteY4" fmla="*/ 11615834 h 11622148"/>
              <a:gd name="connsiteX5" fmla="*/ 0 w 7780572"/>
              <a:gd name="connsiteY5" fmla="*/ 4364482 h 11622148"/>
              <a:gd name="connsiteX0" fmla="*/ 0 w 7780572"/>
              <a:gd name="connsiteY0" fmla="*/ 4364482 h 14339965"/>
              <a:gd name="connsiteX1" fmla="*/ 3250254 w 7780572"/>
              <a:gd name="connsiteY1" fmla="*/ 6623090 h 14339965"/>
              <a:gd name="connsiteX2" fmla="*/ 7779716 w 7780572"/>
              <a:gd name="connsiteY2" fmla="*/ 0 h 14339965"/>
              <a:gd name="connsiteX3" fmla="*/ 7775401 w 7780572"/>
              <a:gd name="connsiteY3" fmla="*/ 11622148 h 14339965"/>
              <a:gd name="connsiteX4" fmla="*/ 0 w 7780572"/>
              <a:gd name="connsiteY4" fmla="*/ 14339965 h 14339965"/>
              <a:gd name="connsiteX5" fmla="*/ 0 w 7780572"/>
              <a:gd name="connsiteY5" fmla="*/ 4364482 h 14339965"/>
              <a:gd name="connsiteX0" fmla="*/ 0 w 7780572"/>
              <a:gd name="connsiteY0" fmla="*/ 4364482 h 14339965"/>
              <a:gd name="connsiteX1" fmla="*/ 3250254 w 7780572"/>
              <a:gd name="connsiteY1" fmla="*/ 6623090 h 14339965"/>
              <a:gd name="connsiteX2" fmla="*/ 7779716 w 7780572"/>
              <a:gd name="connsiteY2" fmla="*/ 0 h 14339965"/>
              <a:gd name="connsiteX3" fmla="*/ 7775401 w 7780572"/>
              <a:gd name="connsiteY3" fmla="*/ 14296754 h 14339965"/>
              <a:gd name="connsiteX4" fmla="*/ 0 w 7780572"/>
              <a:gd name="connsiteY4" fmla="*/ 14339965 h 14339965"/>
              <a:gd name="connsiteX5" fmla="*/ 0 w 7780572"/>
              <a:gd name="connsiteY5" fmla="*/ 4364482 h 14339965"/>
              <a:gd name="connsiteX0" fmla="*/ 129396 w 7909968"/>
              <a:gd name="connsiteY0" fmla="*/ 4364482 h 14296754"/>
              <a:gd name="connsiteX1" fmla="*/ 3379650 w 7909968"/>
              <a:gd name="connsiteY1" fmla="*/ 6623090 h 14296754"/>
              <a:gd name="connsiteX2" fmla="*/ 7909112 w 7909968"/>
              <a:gd name="connsiteY2" fmla="*/ 0 h 14296754"/>
              <a:gd name="connsiteX3" fmla="*/ 7904797 w 7909968"/>
              <a:gd name="connsiteY3" fmla="*/ 14296754 h 14296754"/>
              <a:gd name="connsiteX4" fmla="*/ 0 w 7909968"/>
              <a:gd name="connsiteY4" fmla="*/ 13943729 h 14296754"/>
              <a:gd name="connsiteX5" fmla="*/ 129396 w 7909968"/>
              <a:gd name="connsiteY5" fmla="*/ 4364482 h 14296754"/>
              <a:gd name="connsiteX0" fmla="*/ 0 w 7780572"/>
              <a:gd name="connsiteY0" fmla="*/ 4364482 h 14296754"/>
              <a:gd name="connsiteX1" fmla="*/ 3250254 w 7780572"/>
              <a:gd name="connsiteY1" fmla="*/ 6623090 h 14296754"/>
              <a:gd name="connsiteX2" fmla="*/ 7779716 w 7780572"/>
              <a:gd name="connsiteY2" fmla="*/ 0 h 14296754"/>
              <a:gd name="connsiteX3" fmla="*/ 7775401 w 7780572"/>
              <a:gd name="connsiteY3" fmla="*/ 14296754 h 14296754"/>
              <a:gd name="connsiteX4" fmla="*/ 112143 w 7780572"/>
              <a:gd name="connsiteY4" fmla="*/ 13894197 h 14296754"/>
              <a:gd name="connsiteX5" fmla="*/ 0 w 7780572"/>
              <a:gd name="connsiteY5" fmla="*/ 4364482 h 14296754"/>
              <a:gd name="connsiteX0" fmla="*/ 8626 w 7789198"/>
              <a:gd name="connsiteY0" fmla="*/ 4364482 h 14296754"/>
              <a:gd name="connsiteX1" fmla="*/ 3258880 w 7789198"/>
              <a:gd name="connsiteY1" fmla="*/ 6623090 h 14296754"/>
              <a:gd name="connsiteX2" fmla="*/ 7788342 w 7789198"/>
              <a:gd name="connsiteY2" fmla="*/ 0 h 14296754"/>
              <a:gd name="connsiteX3" fmla="*/ 7784027 w 7789198"/>
              <a:gd name="connsiteY3" fmla="*/ 14296754 h 14296754"/>
              <a:gd name="connsiteX4" fmla="*/ 0 w 7789198"/>
              <a:gd name="connsiteY4" fmla="*/ 14290432 h 14296754"/>
              <a:gd name="connsiteX5" fmla="*/ 8626 w 7789198"/>
              <a:gd name="connsiteY5" fmla="*/ 4364482 h 14296754"/>
              <a:gd name="connsiteX0" fmla="*/ 8626 w 7789198"/>
              <a:gd name="connsiteY0" fmla="*/ 4364482 h 14296754"/>
              <a:gd name="connsiteX1" fmla="*/ 3258880 w 7789198"/>
              <a:gd name="connsiteY1" fmla="*/ 6623090 h 14296754"/>
              <a:gd name="connsiteX2" fmla="*/ 7788342 w 7789198"/>
              <a:gd name="connsiteY2" fmla="*/ 0 h 14296754"/>
              <a:gd name="connsiteX3" fmla="*/ 7784027 w 7789198"/>
              <a:gd name="connsiteY3" fmla="*/ 14296754 h 14296754"/>
              <a:gd name="connsiteX4" fmla="*/ 0 w 7789198"/>
              <a:gd name="connsiteY4" fmla="*/ 14290432 h 14296754"/>
              <a:gd name="connsiteX5" fmla="*/ 8626 w 7789198"/>
              <a:gd name="connsiteY5" fmla="*/ 4364482 h 14296754"/>
              <a:gd name="connsiteX0" fmla="*/ 8626 w 7789198"/>
              <a:gd name="connsiteY0" fmla="*/ 4364482 h 14296754"/>
              <a:gd name="connsiteX1" fmla="*/ 3258880 w 7789198"/>
              <a:gd name="connsiteY1" fmla="*/ 6623090 h 14296754"/>
              <a:gd name="connsiteX2" fmla="*/ 7788342 w 7789198"/>
              <a:gd name="connsiteY2" fmla="*/ 0 h 14296754"/>
              <a:gd name="connsiteX3" fmla="*/ 7784027 w 7789198"/>
              <a:gd name="connsiteY3" fmla="*/ 14296754 h 14296754"/>
              <a:gd name="connsiteX4" fmla="*/ 0 w 7789198"/>
              <a:gd name="connsiteY4" fmla="*/ 14290432 h 14296754"/>
              <a:gd name="connsiteX5" fmla="*/ 8626 w 7789198"/>
              <a:gd name="connsiteY5" fmla="*/ 4364482 h 14296754"/>
              <a:gd name="connsiteX0" fmla="*/ 8626 w 7789198"/>
              <a:gd name="connsiteY0" fmla="*/ 4364482 h 14306245"/>
              <a:gd name="connsiteX1" fmla="*/ 3258880 w 7789198"/>
              <a:gd name="connsiteY1" fmla="*/ 6623090 h 14306245"/>
              <a:gd name="connsiteX2" fmla="*/ 7788342 w 7789198"/>
              <a:gd name="connsiteY2" fmla="*/ 0 h 14306245"/>
              <a:gd name="connsiteX3" fmla="*/ 7784027 w 7789198"/>
              <a:gd name="connsiteY3" fmla="*/ 14296754 h 14306245"/>
              <a:gd name="connsiteX4" fmla="*/ 0 w 7789198"/>
              <a:gd name="connsiteY4" fmla="*/ 14290432 h 14306245"/>
              <a:gd name="connsiteX5" fmla="*/ 8626 w 7789198"/>
              <a:gd name="connsiteY5" fmla="*/ 4364482 h 14306245"/>
              <a:gd name="connsiteX0" fmla="*/ 8626 w 7789198"/>
              <a:gd name="connsiteY0" fmla="*/ 4364482 h 14339966"/>
              <a:gd name="connsiteX1" fmla="*/ 3258880 w 7789198"/>
              <a:gd name="connsiteY1" fmla="*/ 6623090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4364482 h 14339966"/>
              <a:gd name="connsiteX0" fmla="*/ 8626 w 7789198"/>
              <a:gd name="connsiteY0" fmla="*/ 5998963 h 14339966"/>
              <a:gd name="connsiteX1" fmla="*/ 3258880 w 7789198"/>
              <a:gd name="connsiteY1" fmla="*/ 6623090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4339966"/>
              <a:gd name="connsiteX1" fmla="*/ 2594646 w 7789198"/>
              <a:gd name="connsiteY1" fmla="*/ 7910863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4339966"/>
              <a:gd name="connsiteX1" fmla="*/ 2594646 w 7789198"/>
              <a:gd name="connsiteY1" fmla="*/ 7217452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4339966"/>
              <a:gd name="connsiteX1" fmla="*/ 2594646 w 7789198"/>
              <a:gd name="connsiteY1" fmla="*/ 7217452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4339966"/>
              <a:gd name="connsiteX1" fmla="*/ 2594646 w 7789198"/>
              <a:gd name="connsiteY1" fmla="*/ 7217452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4339966"/>
              <a:gd name="connsiteX1" fmla="*/ 2551513 w 7789198"/>
              <a:gd name="connsiteY1" fmla="*/ 7861335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4339966"/>
              <a:gd name="connsiteX1" fmla="*/ 2551513 w 7789198"/>
              <a:gd name="connsiteY1" fmla="*/ 7861335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7064099"/>
              <a:gd name="connsiteX1" fmla="*/ 2551513 w 7789198"/>
              <a:gd name="connsiteY1" fmla="*/ 7861335 h 17064099"/>
              <a:gd name="connsiteX2" fmla="*/ 7788342 w 7789198"/>
              <a:gd name="connsiteY2" fmla="*/ 0 h 17064099"/>
              <a:gd name="connsiteX3" fmla="*/ 7784027 w 7789198"/>
              <a:gd name="connsiteY3" fmla="*/ 14296754 h 17064099"/>
              <a:gd name="connsiteX4" fmla="*/ 0 w 7789198"/>
              <a:gd name="connsiteY4" fmla="*/ 17064099 h 17064099"/>
              <a:gd name="connsiteX5" fmla="*/ 8626 w 7789198"/>
              <a:gd name="connsiteY5" fmla="*/ 5998963 h 17064099"/>
              <a:gd name="connsiteX0" fmla="*/ 8626 w 7789198"/>
              <a:gd name="connsiteY0" fmla="*/ 5998963 h 17064099"/>
              <a:gd name="connsiteX1" fmla="*/ 2551513 w 7789198"/>
              <a:gd name="connsiteY1" fmla="*/ 7861335 h 17064099"/>
              <a:gd name="connsiteX2" fmla="*/ 7788342 w 7789198"/>
              <a:gd name="connsiteY2" fmla="*/ 0 h 17064099"/>
              <a:gd name="connsiteX3" fmla="*/ 7784027 w 7789198"/>
              <a:gd name="connsiteY3" fmla="*/ 17020887 h 17064099"/>
              <a:gd name="connsiteX4" fmla="*/ 0 w 7789198"/>
              <a:gd name="connsiteY4" fmla="*/ 17064099 h 17064099"/>
              <a:gd name="connsiteX5" fmla="*/ 8626 w 7789198"/>
              <a:gd name="connsiteY5" fmla="*/ 5998963 h 17064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89198" h="17064099">
                <a:moveTo>
                  <a:pt x="8626" y="5998963"/>
                </a:moveTo>
                <a:cubicBezTo>
                  <a:pt x="8626" y="5979434"/>
                  <a:pt x="309354" y="7662670"/>
                  <a:pt x="2551513" y="7861335"/>
                </a:cubicBezTo>
                <a:cubicBezTo>
                  <a:pt x="5113531" y="7800939"/>
                  <a:pt x="7761203" y="28419"/>
                  <a:pt x="7788342" y="0"/>
                </a:cubicBezTo>
                <a:cubicBezTo>
                  <a:pt x="7792517" y="1422445"/>
                  <a:pt x="7779852" y="15598442"/>
                  <a:pt x="7784027" y="17020887"/>
                </a:cubicBezTo>
                <a:cubicBezTo>
                  <a:pt x="7777276" y="17068307"/>
                  <a:pt x="-1875" y="16967146"/>
                  <a:pt x="0" y="17064099"/>
                </a:cubicBezTo>
                <a:cubicBezTo>
                  <a:pt x="2875" y="13755449"/>
                  <a:pt x="5751" y="9307613"/>
                  <a:pt x="8626" y="5998963"/>
                </a:cubicBezTo>
                <a:close/>
              </a:path>
            </a:pathLst>
          </a:custGeom>
          <a:gradFill flip="none" rotWithShape="1">
            <a:gsLst>
              <a:gs pos="0">
                <a:srgbClr val="1B75BC">
                  <a:shade val="30000"/>
                  <a:satMod val="115000"/>
                </a:srgbClr>
              </a:gs>
              <a:gs pos="50000">
                <a:srgbClr val="1B75BC">
                  <a:shade val="67500"/>
                  <a:satMod val="115000"/>
                </a:srgbClr>
              </a:gs>
              <a:gs pos="100000">
                <a:srgbClr val="1B75B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 flipH="1" flipV="1">
            <a:off x="-8656" y="1610582"/>
            <a:ext cx="7792526" cy="1422229"/>
          </a:xfrm>
          <a:custGeom>
            <a:avLst/>
            <a:gdLst>
              <a:gd name="connsiteX0" fmla="*/ 0 w 7772400"/>
              <a:gd name="connsiteY0" fmla="*/ 0 h 4572000"/>
              <a:gd name="connsiteX1" fmla="*/ 7772400 w 7772400"/>
              <a:gd name="connsiteY1" fmla="*/ 0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7772400 w 7772400"/>
              <a:gd name="connsiteY1" fmla="*/ 801666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12526 w 7784926"/>
              <a:gd name="connsiteY0" fmla="*/ 263 h 4572263"/>
              <a:gd name="connsiteX1" fmla="*/ 4396636 w 7784926"/>
              <a:gd name="connsiteY1" fmla="*/ 1250845 h 4572263"/>
              <a:gd name="connsiteX2" fmla="*/ 7784926 w 7784926"/>
              <a:gd name="connsiteY2" fmla="*/ 801929 h 4572263"/>
              <a:gd name="connsiteX3" fmla="*/ 7784926 w 7784926"/>
              <a:gd name="connsiteY3" fmla="*/ 4572263 h 4572263"/>
              <a:gd name="connsiteX4" fmla="*/ 0 w 7784926"/>
              <a:gd name="connsiteY4" fmla="*/ 99259 h 4572263"/>
              <a:gd name="connsiteX5" fmla="*/ 12526 w 7784926"/>
              <a:gd name="connsiteY5" fmla="*/ 263 h 4572263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0 w 7784926"/>
              <a:gd name="connsiteY4" fmla="*/ 99259 h 2135748"/>
              <a:gd name="connsiteX5" fmla="*/ 12526 w 7784926"/>
              <a:gd name="connsiteY5" fmla="*/ 263 h 2135748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4096011 w 7784926"/>
              <a:gd name="connsiteY4" fmla="*/ 1597728 h 2135748"/>
              <a:gd name="connsiteX5" fmla="*/ 0 w 7784926"/>
              <a:gd name="connsiteY5" fmla="*/ 99259 h 2135748"/>
              <a:gd name="connsiteX6" fmla="*/ 12526 w 7784926"/>
              <a:gd name="connsiteY6" fmla="*/ 263 h 2135748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4096011 w 7784926"/>
              <a:gd name="connsiteY4" fmla="*/ 1597728 h 2135748"/>
              <a:gd name="connsiteX5" fmla="*/ 0 w 7784926"/>
              <a:gd name="connsiteY5" fmla="*/ 99259 h 2135748"/>
              <a:gd name="connsiteX6" fmla="*/ 12526 w 7784926"/>
              <a:gd name="connsiteY6" fmla="*/ 263 h 2135748"/>
              <a:gd name="connsiteX0" fmla="*/ 12829 w 7785229"/>
              <a:gd name="connsiteY0" fmla="*/ 263 h 2135748"/>
              <a:gd name="connsiteX1" fmla="*/ 4396939 w 7785229"/>
              <a:gd name="connsiteY1" fmla="*/ 1250845 h 2135748"/>
              <a:gd name="connsiteX2" fmla="*/ 7785229 w 7785229"/>
              <a:gd name="connsiteY2" fmla="*/ 801929 h 2135748"/>
              <a:gd name="connsiteX3" fmla="*/ 7785229 w 7785229"/>
              <a:gd name="connsiteY3" fmla="*/ 2135748 h 2135748"/>
              <a:gd name="connsiteX4" fmla="*/ 4096314 w 7785229"/>
              <a:gd name="connsiteY4" fmla="*/ 1597728 h 2135748"/>
              <a:gd name="connsiteX5" fmla="*/ 303 w 7785229"/>
              <a:gd name="connsiteY5" fmla="*/ 99259 h 2135748"/>
              <a:gd name="connsiteX6" fmla="*/ 12829 w 7785229"/>
              <a:gd name="connsiteY6" fmla="*/ 263 h 2135748"/>
              <a:gd name="connsiteX0" fmla="*/ 12829 w 7785241"/>
              <a:gd name="connsiteY0" fmla="*/ 263 h 2136180"/>
              <a:gd name="connsiteX1" fmla="*/ 4396939 w 7785241"/>
              <a:gd name="connsiteY1" fmla="*/ 1250845 h 2136180"/>
              <a:gd name="connsiteX2" fmla="*/ 7785229 w 7785241"/>
              <a:gd name="connsiteY2" fmla="*/ 801929 h 2136180"/>
              <a:gd name="connsiteX3" fmla="*/ 7785229 w 7785241"/>
              <a:gd name="connsiteY3" fmla="*/ 2135748 h 2136180"/>
              <a:gd name="connsiteX4" fmla="*/ 4096314 w 7785241"/>
              <a:gd name="connsiteY4" fmla="*/ 1597728 h 2136180"/>
              <a:gd name="connsiteX5" fmla="*/ 303 w 7785241"/>
              <a:gd name="connsiteY5" fmla="*/ 99259 h 2136180"/>
              <a:gd name="connsiteX6" fmla="*/ 12829 w 7785241"/>
              <a:gd name="connsiteY6" fmla="*/ 263 h 2136180"/>
              <a:gd name="connsiteX0" fmla="*/ 12829 w 7785247"/>
              <a:gd name="connsiteY0" fmla="*/ 263 h 2137383"/>
              <a:gd name="connsiteX1" fmla="*/ 4396939 w 7785247"/>
              <a:gd name="connsiteY1" fmla="*/ 1250845 h 2137383"/>
              <a:gd name="connsiteX2" fmla="*/ 7785229 w 7785247"/>
              <a:gd name="connsiteY2" fmla="*/ 801929 h 2137383"/>
              <a:gd name="connsiteX3" fmla="*/ 7785229 w 7785247"/>
              <a:gd name="connsiteY3" fmla="*/ 2135748 h 2137383"/>
              <a:gd name="connsiteX4" fmla="*/ 4096314 w 7785247"/>
              <a:gd name="connsiteY4" fmla="*/ 1597728 h 2137383"/>
              <a:gd name="connsiteX5" fmla="*/ 303 w 7785247"/>
              <a:gd name="connsiteY5" fmla="*/ 99259 h 2137383"/>
              <a:gd name="connsiteX6" fmla="*/ 12829 w 7785247"/>
              <a:gd name="connsiteY6" fmla="*/ 263 h 2137383"/>
              <a:gd name="connsiteX0" fmla="*/ 12816 w 7785234"/>
              <a:gd name="connsiteY0" fmla="*/ 263 h 2140420"/>
              <a:gd name="connsiteX1" fmla="*/ 4396926 w 7785234"/>
              <a:gd name="connsiteY1" fmla="*/ 1250845 h 2140420"/>
              <a:gd name="connsiteX2" fmla="*/ 7785216 w 7785234"/>
              <a:gd name="connsiteY2" fmla="*/ 801929 h 2140420"/>
              <a:gd name="connsiteX3" fmla="*/ 7785216 w 7785234"/>
              <a:gd name="connsiteY3" fmla="*/ 2135748 h 2140420"/>
              <a:gd name="connsiteX4" fmla="*/ 4171457 w 7785234"/>
              <a:gd name="connsiteY4" fmla="*/ 1658338 h 2140420"/>
              <a:gd name="connsiteX5" fmla="*/ 290 w 7785234"/>
              <a:gd name="connsiteY5" fmla="*/ 99259 h 2140420"/>
              <a:gd name="connsiteX6" fmla="*/ 12816 w 7785234"/>
              <a:gd name="connsiteY6" fmla="*/ 263 h 2140420"/>
              <a:gd name="connsiteX0" fmla="*/ 12816 w 7785234"/>
              <a:gd name="connsiteY0" fmla="*/ 263 h 2146855"/>
              <a:gd name="connsiteX1" fmla="*/ 4396926 w 7785234"/>
              <a:gd name="connsiteY1" fmla="*/ 1250845 h 2146855"/>
              <a:gd name="connsiteX2" fmla="*/ 7785216 w 7785234"/>
              <a:gd name="connsiteY2" fmla="*/ 801929 h 2146855"/>
              <a:gd name="connsiteX3" fmla="*/ 7785216 w 7785234"/>
              <a:gd name="connsiteY3" fmla="*/ 2135748 h 2146855"/>
              <a:gd name="connsiteX4" fmla="*/ 4171457 w 7785234"/>
              <a:gd name="connsiteY4" fmla="*/ 1706826 h 2146855"/>
              <a:gd name="connsiteX5" fmla="*/ 290 w 7785234"/>
              <a:gd name="connsiteY5" fmla="*/ 99259 h 2146855"/>
              <a:gd name="connsiteX6" fmla="*/ 12816 w 7785234"/>
              <a:gd name="connsiteY6" fmla="*/ 263 h 2146855"/>
              <a:gd name="connsiteX0" fmla="*/ 0 w 7791499"/>
              <a:gd name="connsiteY0" fmla="*/ 263 h 2146855"/>
              <a:gd name="connsiteX1" fmla="*/ 4403191 w 7791499"/>
              <a:gd name="connsiteY1" fmla="*/ 1250845 h 2146855"/>
              <a:gd name="connsiteX2" fmla="*/ 7791481 w 7791499"/>
              <a:gd name="connsiteY2" fmla="*/ 801929 h 2146855"/>
              <a:gd name="connsiteX3" fmla="*/ 7791481 w 7791499"/>
              <a:gd name="connsiteY3" fmla="*/ 2135748 h 2146855"/>
              <a:gd name="connsiteX4" fmla="*/ 4177722 w 7791499"/>
              <a:gd name="connsiteY4" fmla="*/ 1706826 h 2146855"/>
              <a:gd name="connsiteX5" fmla="*/ 6555 w 7791499"/>
              <a:gd name="connsiteY5" fmla="*/ 99259 h 2146855"/>
              <a:gd name="connsiteX6" fmla="*/ 0 w 7791499"/>
              <a:gd name="connsiteY6" fmla="*/ 263 h 2146855"/>
              <a:gd name="connsiteX0" fmla="*/ 3274 w 7794773"/>
              <a:gd name="connsiteY0" fmla="*/ 263 h 2146855"/>
              <a:gd name="connsiteX1" fmla="*/ 4406465 w 7794773"/>
              <a:gd name="connsiteY1" fmla="*/ 1250845 h 2146855"/>
              <a:gd name="connsiteX2" fmla="*/ 7794755 w 7794773"/>
              <a:gd name="connsiteY2" fmla="*/ 801929 h 2146855"/>
              <a:gd name="connsiteX3" fmla="*/ 7794755 w 7794773"/>
              <a:gd name="connsiteY3" fmla="*/ 2135748 h 2146855"/>
              <a:gd name="connsiteX4" fmla="*/ 4180996 w 7794773"/>
              <a:gd name="connsiteY4" fmla="*/ 1706826 h 2146855"/>
              <a:gd name="connsiteX5" fmla="*/ 287 w 7794773"/>
              <a:gd name="connsiteY5" fmla="*/ 99259 h 2146855"/>
              <a:gd name="connsiteX6" fmla="*/ 3274 w 7794773"/>
              <a:gd name="connsiteY6" fmla="*/ 263 h 2146855"/>
              <a:gd name="connsiteX0" fmla="*/ 51 w 7806222"/>
              <a:gd name="connsiteY0" fmla="*/ 261 h 2155814"/>
              <a:gd name="connsiteX1" fmla="*/ 4417914 w 7806222"/>
              <a:gd name="connsiteY1" fmla="*/ 1259804 h 2155814"/>
              <a:gd name="connsiteX2" fmla="*/ 7806204 w 7806222"/>
              <a:gd name="connsiteY2" fmla="*/ 810888 h 2155814"/>
              <a:gd name="connsiteX3" fmla="*/ 7806204 w 7806222"/>
              <a:gd name="connsiteY3" fmla="*/ 2144707 h 2155814"/>
              <a:gd name="connsiteX4" fmla="*/ 4192445 w 7806222"/>
              <a:gd name="connsiteY4" fmla="*/ 1715785 h 2155814"/>
              <a:gd name="connsiteX5" fmla="*/ 11736 w 7806222"/>
              <a:gd name="connsiteY5" fmla="*/ 108218 h 2155814"/>
              <a:gd name="connsiteX6" fmla="*/ 51 w 7806222"/>
              <a:gd name="connsiteY6" fmla="*/ 261 h 2155814"/>
              <a:gd name="connsiteX0" fmla="*/ 106 w 7806277"/>
              <a:gd name="connsiteY0" fmla="*/ 261 h 2155814"/>
              <a:gd name="connsiteX1" fmla="*/ 4417969 w 7806277"/>
              <a:gd name="connsiteY1" fmla="*/ 1259804 h 2155814"/>
              <a:gd name="connsiteX2" fmla="*/ 7806259 w 7806277"/>
              <a:gd name="connsiteY2" fmla="*/ 810888 h 2155814"/>
              <a:gd name="connsiteX3" fmla="*/ 7806259 w 7806277"/>
              <a:gd name="connsiteY3" fmla="*/ 2144707 h 2155814"/>
              <a:gd name="connsiteX4" fmla="*/ 4192500 w 7806277"/>
              <a:gd name="connsiteY4" fmla="*/ 1715785 h 2155814"/>
              <a:gd name="connsiteX5" fmla="*/ 4455 w 7806277"/>
              <a:gd name="connsiteY5" fmla="*/ 99258 h 2155814"/>
              <a:gd name="connsiteX6" fmla="*/ 106 w 7806277"/>
              <a:gd name="connsiteY6" fmla="*/ 261 h 2155814"/>
              <a:gd name="connsiteX0" fmla="*/ 106 w 7806277"/>
              <a:gd name="connsiteY0" fmla="*/ 261 h 1962584"/>
              <a:gd name="connsiteX1" fmla="*/ 4417969 w 7806277"/>
              <a:gd name="connsiteY1" fmla="*/ 1259804 h 1962584"/>
              <a:gd name="connsiteX2" fmla="*/ 7806259 w 7806277"/>
              <a:gd name="connsiteY2" fmla="*/ 810888 h 1962584"/>
              <a:gd name="connsiteX3" fmla="*/ 7806259 w 7806277"/>
              <a:gd name="connsiteY3" fmla="*/ 1759394 h 1962584"/>
              <a:gd name="connsiteX4" fmla="*/ 4192500 w 7806277"/>
              <a:gd name="connsiteY4" fmla="*/ 1715785 h 1962584"/>
              <a:gd name="connsiteX5" fmla="*/ 4455 w 7806277"/>
              <a:gd name="connsiteY5" fmla="*/ 99258 h 1962584"/>
              <a:gd name="connsiteX6" fmla="*/ 106 w 7806277"/>
              <a:gd name="connsiteY6" fmla="*/ 261 h 1962584"/>
              <a:gd name="connsiteX0" fmla="*/ 106 w 7806277"/>
              <a:gd name="connsiteY0" fmla="*/ 261 h 1962584"/>
              <a:gd name="connsiteX1" fmla="*/ 4417969 w 7806277"/>
              <a:gd name="connsiteY1" fmla="*/ 1259804 h 1962584"/>
              <a:gd name="connsiteX2" fmla="*/ 7806259 w 7806277"/>
              <a:gd name="connsiteY2" fmla="*/ 1254701 h 1962584"/>
              <a:gd name="connsiteX3" fmla="*/ 7806259 w 7806277"/>
              <a:gd name="connsiteY3" fmla="*/ 1759394 h 1962584"/>
              <a:gd name="connsiteX4" fmla="*/ 4192500 w 7806277"/>
              <a:gd name="connsiteY4" fmla="*/ 1715785 h 1962584"/>
              <a:gd name="connsiteX5" fmla="*/ 4455 w 7806277"/>
              <a:gd name="connsiteY5" fmla="*/ 99258 h 1962584"/>
              <a:gd name="connsiteX6" fmla="*/ 106 w 7806277"/>
              <a:gd name="connsiteY6" fmla="*/ 261 h 1962584"/>
              <a:gd name="connsiteX0" fmla="*/ 106 w 7806277"/>
              <a:gd name="connsiteY0" fmla="*/ 261 h 1901922"/>
              <a:gd name="connsiteX1" fmla="*/ 4417969 w 7806277"/>
              <a:gd name="connsiteY1" fmla="*/ 1259804 h 1901922"/>
              <a:gd name="connsiteX2" fmla="*/ 7806259 w 7806277"/>
              <a:gd name="connsiteY2" fmla="*/ 1254701 h 1901922"/>
              <a:gd name="connsiteX3" fmla="*/ 7806259 w 7806277"/>
              <a:gd name="connsiteY3" fmla="*/ 1484652 h 1901922"/>
              <a:gd name="connsiteX4" fmla="*/ 4192500 w 7806277"/>
              <a:gd name="connsiteY4" fmla="*/ 1715785 h 1901922"/>
              <a:gd name="connsiteX5" fmla="*/ 4455 w 7806277"/>
              <a:gd name="connsiteY5" fmla="*/ 99258 h 1901922"/>
              <a:gd name="connsiteX6" fmla="*/ 106 w 7806277"/>
              <a:gd name="connsiteY6" fmla="*/ 261 h 190192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826379"/>
              <a:gd name="connsiteX1" fmla="*/ 4651553 w 7806277"/>
              <a:gd name="connsiteY1" fmla="*/ 1460536 h 1826379"/>
              <a:gd name="connsiteX2" fmla="*/ 7806259 w 7806277"/>
              <a:gd name="connsiteY2" fmla="*/ 1254661 h 1826379"/>
              <a:gd name="connsiteX3" fmla="*/ 7806259 w 7806277"/>
              <a:gd name="connsiteY3" fmla="*/ 1484612 h 1826379"/>
              <a:gd name="connsiteX4" fmla="*/ 4192500 w 7806277"/>
              <a:gd name="connsiteY4" fmla="*/ 1715745 h 1826379"/>
              <a:gd name="connsiteX5" fmla="*/ 4455 w 7806277"/>
              <a:gd name="connsiteY5" fmla="*/ 99218 h 1826379"/>
              <a:gd name="connsiteX6" fmla="*/ 106 w 7806277"/>
              <a:gd name="connsiteY6" fmla="*/ 221 h 1826379"/>
              <a:gd name="connsiteX0" fmla="*/ 106 w 7806277"/>
              <a:gd name="connsiteY0" fmla="*/ 221 h 1826379"/>
              <a:gd name="connsiteX1" fmla="*/ 4651553 w 7806277"/>
              <a:gd name="connsiteY1" fmla="*/ 1460536 h 1826379"/>
              <a:gd name="connsiteX2" fmla="*/ 7806259 w 7806277"/>
              <a:gd name="connsiteY2" fmla="*/ 1254661 h 1826379"/>
              <a:gd name="connsiteX3" fmla="*/ 7806259 w 7806277"/>
              <a:gd name="connsiteY3" fmla="*/ 1484612 h 1826379"/>
              <a:gd name="connsiteX4" fmla="*/ 4192500 w 7806277"/>
              <a:gd name="connsiteY4" fmla="*/ 1715745 h 1826379"/>
              <a:gd name="connsiteX5" fmla="*/ 4455 w 7806277"/>
              <a:gd name="connsiteY5" fmla="*/ 99218 h 1826379"/>
              <a:gd name="connsiteX6" fmla="*/ 106 w 7806277"/>
              <a:gd name="connsiteY6" fmla="*/ 221 h 1826379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806259 w 7806277"/>
              <a:gd name="connsiteY2" fmla="*/ 1254645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806259 w 7806277"/>
              <a:gd name="connsiteY2" fmla="*/ 1254645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797608 w 7806277"/>
              <a:gd name="connsiteY2" fmla="*/ 958769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797608 w 7806277"/>
              <a:gd name="connsiteY2" fmla="*/ 958769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94 h 1826452"/>
              <a:gd name="connsiteX1" fmla="*/ 4582343 w 7806277"/>
              <a:gd name="connsiteY1" fmla="*/ 1133033 h 1826452"/>
              <a:gd name="connsiteX2" fmla="*/ 7797608 w 7806277"/>
              <a:gd name="connsiteY2" fmla="*/ 958858 h 1826452"/>
              <a:gd name="connsiteX3" fmla="*/ 7806259 w 7806277"/>
              <a:gd name="connsiteY3" fmla="*/ 1484685 h 1826452"/>
              <a:gd name="connsiteX4" fmla="*/ 4192500 w 7806277"/>
              <a:gd name="connsiteY4" fmla="*/ 1715818 h 1826452"/>
              <a:gd name="connsiteX5" fmla="*/ 4455 w 7806277"/>
              <a:gd name="connsiteY5" fmla="*/ 99291 h 1826452"/>
              <a:gd name="connsiteX6" fmla="*/ 106 w 7806277"/>
              <a:gd name="connsiteY6" fmla="*/ 294 h 1826452"/>
              <a:gd name="connsiteX0" fmla="*/ 106 w 7806277"/>
              <a:gd name="connsiteY0" fmla="*/ 208 h 1826366"/>
              <a:gd name="connsiteX1" fmla="*/ 4988953 w 7806277"/>
              <a:gd name="connsiteY1" fmla="*/ 1545059 h 1826366"/>
              <a:gd name="connsiteX2" fmla="*/ 7797608 w 7806277"/>
              <a:gd name="connsiteY2" fmla="*/ 958772 h 1826366"/>
              <a:gd name="connsiteX3" fmla="*/ 7806259 w 7806277"/>
              <a:gd name="connsiteY3" fmla="*/ 1484599 h 1826366"/>
              <a:gd name="connsiteX4" fmla="*/ 4192500 w 7806277"/>
              <a:gd name="connsiteY4" fmla="*/ 1715732 h 1826366"/>
              <a:gd name="connsiteX5" fmla="*/ 4455 w 7806277"/>
              <a:gd name="connsiteY5" fmla="*/ 99205 h 1826366"/>
              <a:gd name="connsiteX6" fmla="*/ 106 w 7806277"/>
              <a:gd name="connsiteY6" fmla="*/ 208 h 1826366"/>
              <a:gd name="connsiteX0" fmla="*/ 106 w 7806277"/>
              <a:gd name="connsiteY0" fmla="*/ 208 h 1826366"/>
              <a:gd name="connsiteX1" fmla="*/ 4988953 w 7806277"/>
              <a:gd name="connsiteY1" fmla="*/ 1545059 h 1826366"/>
              <a:gd name="connsiteX2" fmla="*/ 7797608 w 7806277"/>
              <a:gd name="connsiteY2" fmla="*/ 958772 h 1826366"/>
              <a:gd name="connsiteX3" fmla="*/ 7806259 w 7806277"/>
              <a:gd name="connsiteY3" fmla="*/ 1484599 h 1826366"/>
              <a:gd name="connsiteX4" fmla="*/ 4192500 w 7806277"/>
              <a:gd name="connsiteY4" fmla="*/ 1715732 h 1826366"/>
              <a:gd name="connsiteX5" fmla="*/ 4455 w 7806277"/>
              <a:gd name="connsiteY5" fmla="*/ 99205 h 1826366"/>
              <a:gd name="connsiteX6" fmla="*/ 106 w 7806277"/>
              <a:gd name="connsiteY6" fmla="*/ 208 h 1826366"/>
              <a:gd name="connsiteX0" fmla="*/ 106 w 7806277"/>
              <a:gd name="connsiteY0" fmla="*/ 208 h 1826366"/>
              <a:gd name="connsiteX1" fmla="*/ 4988953 w 7806277"/>
              <a:gd name="connsiteY1" fmla="*/ 1545059 h 1826366"/>
              <a:gd name="connsiteX2" fmla="*/ 7797608 w 7806277"/>
              <a:gd name="connsiteY2" fmla="*/ 958772 h 1826366"/>
              <a:gd name="connsiteX3" fmla="*/ 7806259 w 7806277"/>
              <a:gd name="connsiteY3" fmla="*/ 1484599 h 1826366"/>
              <a:gd name="connsiteX4" fmla="*/ 4192500 w 7806277"/>
              <a:gd name="connsiteY4" fmla="*/ 1715732 h 1826366"/>
              <a:gd name="connsiteX5" fmla="*/ 4455 w 7806277"/>
              <a:gd name="connsiteY5" fmla="*/ 99205 h 1826366"/>
              <a:gd name="connsiteX6" fmla="*/ 106 w 7806277"/>
              <a:gd name="connsiteY6" fmla="*/ 208 h 1826366"/>
              <a:gd name="connsiteX0" fmla="*/ 106 w 7806277"/>
              <a:gd name="connsiteY0" fmla="*/ 220 h 1826378"/>
              <a:gd name="connsiteX1" fmla="*/ 4988953 w 7806277"/>
              <a:gd name="connsiteY1" fmla="*/ 1545071 h 1826378"/>
              <a:gd name="connsiteX2" fmla="*/ 7797608 w 7806277"/>
              <a:gd name="connsiteY2" fmla="*/ 958784 h 1826378"/>
              <a:gd name="connsiteX3" fmla="*/ 7806259 w 7806277"/>
              <a:gd name="connsiteY3" fmla="*/ 1484611 h 1826378"/>
              <a:gd name="connsiteX4" fmla="*/ 4192500 w 7806277"/>
              <a:gd name="connsiteY4" fmla="*/ 1715744 h 1826378"/>
              <a:gd name="connsiteX5" fmla="*/ 4455 w 7806277"/>
              <a:gd name="connsiteY5" fmla="*/ 99217 h 1826378"/>
              <a:gd name="connsiteX6" fmla="*/ 106 w 7806277"/>
              <a:gd name="connsiteY6" fmla="*/ 220 h 1826378"/>
              <a:gd name="connsiteX0" fmla="*/ 106 w 7806277"/>
              <a:gd name="connsiteY0" fmla="*/ 222 h 1826380"/>
              <a:gd name="connsiteX1" fmla="*/ 4988953 w 7806277"/>
              <a:gd name="connsiteY1" fmla="*/ 1545073 h 1826380"/>
              <a:gd name="connsiteX2" fmla="*/ 7797608 w 7806277"/>
              <a:gd name="connsiteY2" fmla="*/ 958786 h 1826380"/>
              <a:gd name="connsiteX3" fmla="*/ 7806259 w 7806277"/>
              <a:gd name="connsiteY3" fmla="*/ 1484613 h 1826380"/>
              <a:gd name="connsiteX4" fmla="*/ 4192500 w 7806277"/>
              <a:gd name="connsiteY4" fmla="*/ 1715746 h 1826380"/>
              <a:gd name="connsiteX5" fmla="*/ 4455 w 7806277"/>
              <a:gd name="connsiteY5" fmla="*/ 99219 h 1826380"/>
              <a:gd name="connsiteX6" fmla="*/ 106 w 7806277"/>
              <a:gd name="connsiteY6" fmla="*/ 222 h 1826380"/>
              <a:gd name="connsiteX0" fmla="*/ 106 w 7806277"/>
              <a:gd name="connsiteY0" fmla="*/ 224 h 1826382"/>
              <a:gd name="connsiteX1" fmla="*/ 4988953 w 7806277"/>
              <a:gd name="connsiteY1" fmla="*/ 1545075 h 1826382"/>
              <a:gd name="connsiteX2" fmla="*/ 7797608 w 7806277"/>
              <a:gd name="connsiteY2" fmla="*/ 958788 h 1826382"/>
              <a:gd name="connsiteX3" fmla="*/ 7806259 w 7806277"/>
              <a:gd name="connsiteY3" fmla="*/ 1484615 h 1826382"/>
              <a:gd name="connsiteX4" fmla="*/ 4192500 w 7806277"/>
              <a:gd name="connsiteY4" fmla="*/ 1715748 h 1826382"/>
              <a:gd name="connsiteX5" fmla="*/ 4455 w 7806277"/>
              <a:gd name="connsiteY5" fmla="*/ 99221 h 1826382"/>
              <a:gd name="connsiteX6" fmla="*/ 106 w 7806277"/>
              <a:gd name="connsiteY6" fmla="*/ 224 h 1826382"/>
              <a:gd name="connsiteX0" fmla="*/ 106 w 7814959"/>
              <a:gd name="connsiteY0" fmla="*/ 224 h 1826382"/>
              <a:gd name="connsiteX1" fmla="*/ 4988953 w 7814959"/>
              <a:gd name="connsiteY1" fmla="*/ 1545075 h 1826382"/>
              <a:gd name="connsiteX2" fmla="*/ 7814911 w 7814959"/>
              <a:gd name="connsiteY2" fmla="*/ 662914 h 1826382"/>
              <a:gd name="connsiteX3" fmla="*/ 7806259 w 7814959"/>
              <a:gd name="connsiteY3" fmla="*/ 1484615 h 1826382"/>
              <a:gd name="connsiteX4" fmla="*/ 4192500 w 7814959"/>
              <a:gd name="connsiteY4" fmla="*/ 1715748 h 1826382"/>
              <a:gd name="connsiteX5" fmla="*/ 4455 w 7814959"/>
              <a:gd name="connsiteY5" fmla="*/ 99221 h 1826382"/>
              <a:gd name="connsiteX6" fmla="*/ 106 w 7814959"/>
              <a:gd name="connsiteY6" fmla="*/ 224 h 1826382"/>
              <a:gd name="connsiteX0" fmla="*/ 106 w 7814956"/>
              <a:gd name="connsiteY0" fmla="*/ 222 h 1826380"/>
              <a:gd name="connsiteX1" fmla="*/ 4945696 w 7814956"/>
              <a:gd name="connsiteY1" fmla="*/ 1566207 h 1826380"/>
              <a:gd name="connsiteX2" fmla="*/ 7814911 w 7814956"/>
              <a:gd name="connsiteY2" fmla="*/ 662912 h 1826380"/>
              <a:gd name="connsiteX3" fmla="*/ 7806259 w 7814956"/>
              <a:gd name="connsiteY3" fmla="*/ 1484613 h 1826380"/>
              <a:gd name="connsiteX4" fmla="*/ 4192500 w 7814956"/>
              <a:gd name="connsiteY4" fmla="*/ 1715746 h 1826380"/>
              <a:gd name="connsiteX5" fmla="*/ 4455 w 7814956"/>
              <a:gd name="connsiteY5" fmla="*/ 99219 h 1826380"/>
              <a:gd name="connsiteX6" fmla="*/ 106 w 7814956"/>
              <a:gd name="connsiteY6" fmla="*/ 222 h 1826380"/>
              <a:gd name="connsiteX0" fmla="*/ 106 w 7814956"/>
              <a:gd name="connsiteY0" fmla="*/ 209 h 1826367"/>
              <a:gd name="connsiteX1" fmla="*/ 4945696 w 7814956"/>
              <a:gd name="connsiteY1" fmla="*/ 1566194 h 1826367"/>
              <a:gd name="connsiteX2" fmla="*/ 7814911 w 7814956"/>
              <a:gd name="connsiteY2" fmla="*/ 662899 h 1826367"/>
              <a:gd name="connsiteX3" fmla="*/ 7806259 w 7814956"/>
              <a:gd name="connsiteY3" fmla="*/ 1484600 h 1826367"/>
              <a:gd name="connsiteX4" fmla="*/ 4192500 w 7814956"/>
              <a:gd name="connsiteY4" fmla="*/ 1715733 h 1826367"/>
              <a:gd name="connsiteX5" fmla="*/ 4455 w 7814956"/>
              <a:gd name="connsiteY5" fmla="*/ 99206 h 1826367"/>
              <a:gd name="connsiteX6" fmla="*/ 106 w 7814956"/>
              <a:gd name="connsiteY6" fmla="*/ 209 h 1826367"/>
              <a:gd name="connsiteX0" fmla="*/ 106 w 7814957"/>
              <a:gd name="connsiteY0" fmla="*/ 215 h 1826373"/>
              <a:gd name="connsiteX1" fmla="*/ 4954347 w 7814957"/>
              <a:gd name="connsiteY1" fmla="*/ 1513364 h 1826373"/>
              <a:gd name="connsiteX2" fmla="*/ 7814911 w 7814957"/>
              <a:gd name="connsiteY2" fmla="*/ 662905 h 1826373"/>
              <a:gd name="connsiteX3" fmla="*/ 7806259 w 7814957"/>
              <a:gd name="connsiteY3" fmla="*/ 1484606 h 1826373"/>
              <a:gd name="connsiteX4" fmla="*/ 4192500 w 7814957"/>
              <a:gd name="connsiteY4" fmla="*/ 1715739 h 1826373"/>
              <a:gd name="connsiteX5" fmla="*/ 4455 w 7814957"/>
              <a:gd name="connsiteY5" fmla="*/ 99212 h 1826373"/>
              <a:gd name="connsiteX6" fmla="*/ 106 w 7814957"/>
              <a:gd name="connsiteY6" fmla="*/ 215 h 1826373"/>
              <a:gd name="connsiteX0" fmla="*/ 106 w 7814957"/>
              <a:gd name="connsiteY0" fmla="*/ 215 h 1806562"/>
              <a:gd name="connsiteX1" fmla="*/ 4954347 w 7814957"/>
              <a:gd name="connsiteY1" fmla="*/ 1513364 h 1806562"/>
              <a:gd name="connsiteX2" fmla="*/ 7814911 w 7814957"/>
              <a:gd name="connsiteY2" fmla="*/ 662905 h 1806562"/>
              <a:gd name="connsiteX3" fmla="*/ 7814233 w 7814957"/>
              <a:gd name="connsiteY3" fmla="*/ 1309286 h 1806562"/>
              <a:gd name="connsiteX4" fmla="*/ 4192500 w 7814957"/>
              <a:gd name="connsiteY4" fmla="*/ 1715739 h 1806562"/>
              <a:gd name="connsiteX5" fmla="*/ 4455 w 7814957"/>
              <a:gd name="connsiteY5" fmla="*/ 99212 h 1806562"/>
              <a:gd name="connsiteX6" fmla="*/ 106 w 7814957"/>
              <a:gd name="connsiteY6" fmla="*/ 215 h 1806562"/>
              <a:gd name="connsiteX0" fmla="*/ 106 w 7814957"/>
              <a:gd name="connsiteY0" fmla="*/ 215 h 1753894"/>
              <a:gd name="connsiteX1" fmla="*/ 4954347 w 7814957"/>
              <a:gd name="connsiteY1" fmla="*/ 1513364 h 1753894"/>
              <a:gd name="connsiteX2" fmla="*/ 7814911 w 7814957"/>
              <a:gd name="connsiteY2" fmla="*/ 662905 h 1753894"/>
              <a:gd name="connsiteX3" fmla="*/ 7814233 w 7814957"/>
              <a:gd name="connsiteY3" fmla="*/ 1309286 h 1753894"/>
              <a:gd name="connsiteX4" fmla="*/ 4192501 w 7814957"/>
              <a:gd name="connsiteY4" fmla="*/ 1657299 h 1753894"/>
              <a:gd name="connsiteX5" fmla="*/ 4455 w 7814957"/>
              <a:gd name="connsiteY5" fmla="*/ 99212 h 1753894"/>
              <a:gd name="connsiteX6" fmla="*/ 106 w 7814957"/>
              <a:gd name="connsiteY6" fmla="*/ 215 h 1753894"/>
              <a:gd name="connsiteX0" fmla="*/ 106 w 7814957"/>
              <a:gd name="connsiteY0" fmla="*/ 215 h 1728232"/>
              <a:gd name="connsiteX1" fmla="*/ 4954347 w 7814957"/>
              <a:gd name="connsiteY1" fmla="*/ 1513364 h 1728232"/>
              <a:gd name="connsiteX2" fmla="*/ 7814911 w 7814957"/>
              <a:gd name="connsiteY2" fmla="*/ 662905 h 1728232"/>
              <a:gd name="connsiteX3" fmla="*/ 7814233 w 7814957"/>
              <a:gd name="connsiteY3" fmla="*/ 1309286 h 1728232"/>
              <a:gd name="connsiteX4" fmla="*/ 4192501 w 7814957"/>
              <a:gd name="connsiteY4" fmla="*/ 1657299 h 1728232"/>
              <a:gd name="connsiteX5" fmla="*/ 4455 w 7814957"/>
              <a:gd name="connsiteY5" fmla="*/ 99212 h 1728232"/>
              <a:gd name="connsiteX6" fmla="*/ 106 w 7814957"/>
              <a:gd name="connsiteY6" fmla="*/ 215 h 1728232"/>
              <a:gd name="connsiteX0" fmla="*/ 106 w 7814957"/>
              <a:gd name="connsiteY0" fmla="*/ 215 h 1728233"/>
              <a:gd name="connsiteX1" fmla="*/ 4954347 w 7814957"/>
              <a:gd name="connsiteY1" fmla="*/ 1513364 h 1728233"/>
              <a:gd name="connsiteX2" fmla="*/ 7814911 w 7814957"/>
              <a:gd name="connsiteY2" fmla="*/ 662905 h 1728233"/>
              <a:gd name="connsiteX3" fmla="*/ 7814233 w 7814957"/>
              <a:gd name="connsiteY3" fmla="*/ 1309286 h 1728233"/>
              <a:gd name="connsiteX4" fmla="*/ 4192501 w 7814957"/>
              <a:gd name="connsiteY4" fmla="*/ 1657299 h 1728233"/>
              <a:gd name="connsiteX5" fmla="*/ 4455 w 7814957"/>
              <a:gd name="connsiteY5" fmla="*/ 99212 h 1728233"/>
              <a:gd name="connsiteX6" fmla="*/ 106 w 7814957"/>
              <a:gd name="connsiteY6" fmla="*/ 215 h 1728233"/>
              <a:gd name="connsiteX0" fmla="*/ 106 w 7814957"/>
              <a:gd name="connsiteY0" fmla="*/ 215 h 1790864"/>
              <a:gd name="connsiteX1" fmla="*/ 4954347 w 7814957"/>
              <a:gd name="connsiteY1" fmla="*/ 1513364 h 1790864"/>
              <a:gd name="connsiteX2" fmla="*/ 7814911 w 7814957"/>
              <a:gd name="connsiteY2" fmla="*/ 662905 h 1790864"/>
              <a:gd name="connsiteX3" fmla="*/ 7814233 w 7814957"/>
              <a:gd name="connsiteY3" fmla="*/ 1309286 h 1790864"/>
              <a:gd name="connsiteX4" fmla="*/ 4487546 w 7814957"/>
              <a:gd name="connsiteY4" fmla="*/ 1725479 h 1790864"/>
              <a:gd name="connsiteX5" fmla="*/ 4455 w 7814957"/>
              <a:gd name="connsiteY5" fmla="*/ 99212 h 1790864"/>
              <a:gd name="connsiteX6" fmla="*/ 106 w 7814957"/>
              <a:gd name="connsiteY6" fmla="*/ 215 h 1790864"/>
              <a:gd name="connsiteX0" fmla="*/ 106 w 7814957"/>
              <a:gd name="connsiteY0" fmla="*/ 215 h 1746036"/>
              <a:gd name="connsiteX1" fmla="*/ 4954347 w 7814957"/>
              <a:gd name="connsiteY1" fmla="*/ 1513364 h 1746036"/>
              <a:gd name="connsiteX2" fmla="*/ 7814911 w 7814957"/>
              <a:gd name="connsiteY2" fmla="*/ 662905 h 1746036"/>
              <a:gd name="connsiteX3" fmla="*/ 7814233 w 7814957"/>
              <a:gd name="connsiteY3" fmla="*/ 1309286 h 1746036"/>
              <a:gd name="connsiteX4" fmla="*/ 4344010 w 7814957"/>
              <a:gd name="connsiteY4" fmla="*/ 1676780 h 1746036"/>
              <a:gd name="connsiteX5" fmla="*/ 4455 w 7814957"/>
              <a:gd name="connsiteY5" fmla="*/ 99212 h 1746036"/>
              <a:gd name="connsiteX6" fmla="*/ 106 w 7814957"/>
              <a:gd name="connsiteY6" fmla="*/ 215 h 1746036"/>
              <a:gd name="connsiteX0" fmla="*/ 106 w 7814957"/>
              <a:gd name="connsiteY0" fmla="*/ 215 h 1746035"/>
              <a:gd name="connsiteX1" fmla="*/ 4954347 w 7814957"/>
              <a:gd name="connsiteY1" fmla="*/ 1513364 h 1746035"/>
              <a:gd name="connsiteX2" fmla="*/ 7814911 w 7814957"/>
              <a:gd name="connsiteY2" fmla="*/ 662905 h 1746035"/>
              <a:gd name="connsiteX3" fmla="*/ 7814233 w 7814957"/>
              <a:gd name="connsiteY3" fmla="*/ 1309286 h 1746035"/>
              <a:gd name="connsiteX4" fmla="*/ 4344010 w 7814957"/>
              <a:gd name="connsiteY4" fmla="*/ 1676780 h 1746035"/>
              <a:gd name="connsiteX5" fmla="*/ 4455 w 7814957"/>
              <a:gd name="connsiteY5" fmla="*/ 99212 h 1746035"/>
              <a:gd name="connsiteX6" fmla="*/ 106 w 7814957"/>
              <a:gd name="connsiteY6" fmla="*/ 215 h 1746035"/>
              <a:gd name="connsiteX0" fmla="*/ 106 w 7814957"/>
              <a:gd name="connsiteY0" fmla="*/ 215 h 1742165"/>
              <a:gd name="connsiteX1" fmla="*/ 4954347 w 7814957"/>
              <a:gd name="connsiteY1" fmla="*/ 1513364 h 1742165"/>
              <a:gd name="connsiteX2" fmla="*/ 7814911 w 7814957"/>
              <a:gd name="connsiteY2" fmla="*/ 662905 h 1742165"/>
              <a:gd name="connsiteX3" fmla="*/ 7814233 w 7814957"/>
              <a:gd name="connsiteY3" fmla="*/ 1260586 h 1742165"/>
              <a:gd name="connsiteX4" fmla="*/ 4344010 w 7814957"/>
              <a:gd name="connsiteY4" fmla="*/ 1676780 h 1742165"/>
              <a:gd name="connsiteX5" fmla="*/ 4455 w 7814957"/>
              <a:gd name="connsiteY5" fmla="*/ 99212 h 1742165"/>
              <a:gd name="connsiteX6" fmla="*/ 106 w 7814957"/>
              <a:gd name="connsiteY6" fmla="*/ 215 h 1742165"/>
              <a:gd name="connsiteX0" fmla="*/ 106 w 7814957"/>
              <a:gd name="connsiteY0" fmla="*/ 215 h 1742165"/>
              <a:gd name="connsiteX1" fmla="*/ 4954347 w 7814957"/>
              <a:gd name="connsiteY1" fmla="*/ 1513364 h 1742165"/>
              <a:gd name="connsiteX2" fmla="*/ 7814911 w 7814957"/>
              <a:gd name="connsiteY2" fmla="*/ 662905 h 1742165"/>
              <a:gd name="connsiteX3" fmla="*/ 7814233 w 7814957"/>
              <a:gd name="connsiteY3" fmla="*/ 1260586 h 1742165"/>
              <a:gd name="connsiteX4" fmla="*/ 4344010 w 7814957"/>
              <a:gd name="connsiteY4" fmla="*/ 1676780 h 1742165"/>
              <a:gd name="connsiteX5" fmla="*/ 4455 w 7814957"/>
              <a:gd name="connsiteY5" fmla="*/ 99212 h 1742165"/>
              <a:gd name="connsiteX6" fmla="*/ 106 w 7814957"/>
              <a:gd name="connsiteY6" fmla="*/ 215 h 1742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14957" h="1742165">
                <a:moveTo>
                  <a:pt x="106" y="215"/>
                </a:moveTo>
                <a:cubicBezTo>
                  <a:pt x="106" y="-19314"/>
                  <a:pt x="1475060" y="1293565"/>
                  <a:pt x="4954347" y="1513364"/>
                </a:cubicBezTo>
                <a:cubicBezTo>
                  <a:pt x="7084436" y="1508141"/>
                  <a:pt x="7821680" y="668129"/>
                  <a:pt x="7814911" y="662905"/>
                </a:cubicBezTo>
                <a:lnTo>
                  <a:pt x="7814233" y="1260586"/>
                </a:lnTo>
                <a:cubicBezTo>
                  <a:pt x="7820496" y="1271156"/>
                  <a:pt x="7163934" y="1951755"/>
                  <a:pt x="4344010" y="1676780"/>
                </a:cubicBezTo>
                <a:cubicBezTo>
                  <a:pt x="1518743" y="1269921"/>
                  <a:pt x="-20597" y="77458"/>
                  <a:pt x="4455" y="99212"/>
                </a:cubicBezTo>
                <a:cubicBezTo>
                  <a:pt x="5451" y="66213"/>
                  <a:pt x="-890" y="33214"/>
                  <a:pt x="106" y="215"/>
                </a:cubicBezTo>
                <a:close/>
              </a:path>
            </a:pathLst>
          </a:custGeom>
          <a:gradFill flip="none" rotWithShape="1">
            <a:gsLst>
              <a:gs pos="0">
                <a:srgbClr val="1B75BC">
                  <a:shade val="30000"/>
                  <a:satMod val="115000"/>
                </a:srgbClr>
              </a:gs>
              <a:gs pos="50000">
                <a:srgbClr val="1B75BC">
                  <a:shade val="67500"/>
                  <a:satMod val="115000"/>
                </a:srgbClr>
              </a:gs>
              <a:gs pos="100000">
                <a:srgbClr val="1B75BC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231" y="9067801"/>
            <a:ext cx="1868126" cy="723899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427952"/>
            <a:ext cx="6400800" cy="9144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w Cen MT Condensed" panose="020B0606020104020203" pitchFamily="34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/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707722" y="5950912"/>
            <a:ext cx="6629400" cy="2915588"/>
          </a:xfrm>
          <a:custGeom>
            <a:avLst/>
            <a:gdLst>
              <a:gd name="connsiteX0" fmla="*/ 0 w 6629400"/>
              <a:gd name="connsiteY0" fmla="*/ 0 h 2914650"/>
              <a:gd name="connsiteX1" fmla="*/ 6629400 w 6629400"/>
              <a:gd name="connsiteY1" fmla="*/ 0 h 2914650"/>
              <a:gd name="connsiteX2" fmla="*/ 6629400 w 6629400"/>
              <a:gd name="connsiteY2" fmla="*/ 2914650 h 2914650"/>
              <a:gd name="connsiteX3" fmla="*/ 0 w 6629400"/>
              <a:gd name="connsiteY3" fmla="*/ 2914650 h 2914650"/>
              <a:gd name="connsiteX4" fmla="*/ 0 w 6629400"/>
              <a:gd name="connsiteY4" fmla="*/ 0 h 2914650"/>
              <a:gd name="connsiteX0" fmla="*/ 0 w 6629400"/>
              <a:gd name="connsiteY0" fmla="*/ 0 h 2914650"/>
              <a:gd name="connsiteX1" fmla="*/ 6629400 w 6629400"/>
              <a:gd name="connsiteY1" fmla="*/ 0 h 2914650"/>
              <a:gd name="connsiteX2" fmla="*/ 6629400 w 6629400"/>
              <a:gd name="connsiteY2" fmla="*/ 2914650 h 2914650"/>
              <a:gd name="connsiteX3" fmla="*/ 3190164 w 6629400"/>
              <a:gd name="connsiteY3" fmla="*/ 2896737 h 2914650"/>
              <a:gd name="connsiteX4" fmla="*/ 0 w 6629400"/>
              <a:gd name="connsiteY4" fmla="*/ 2914650 h 2914650"/>
              <a:gd name="connsiteX5" fmla="*/ 0 w 6629400"/>
              <a:gd name="connsiteY5" fmla="*/ 0 h 2914650"/>
              <a:gd name="connsiteX0" fmla="*/ 0 w 6629400"/>
              <a:gd name="connsiteY0" fmla="*/ 0 h 2914650"/>
              <a:gd name="connsiteX1" fmla="*/ 6629400 w 6629400"/>
              <a:gd name="connsiteY1" fmla="*/ 0 h 2914650"/>
              <a:gd name="connsiteX2" fmla="*/ 5442044 w 6629400"/>
              <a:gd name="connsiteY2" fmla="*/ 1891068 h 2914650"/>
              <a:gd name="connsiteX3" fmla="*/ 3190164 w 6629400"/>
              <a:gd name="connsiteY3" fmla="*/ 2896737 h 2914650"/>
              <a:gd name="connsiteX4" fmla="*/ 0 w 6629400"/>
              <a:gd name="connsiteY4" fmla="*/ 2914650 h 2914650"/>
              <a:gd name="connsiteX5" fmla="*/ 0 w 6629400"/>
              <a:gd name="connsiteY5" fmla="*/ 0 h 2914650"/>
              <a:gd name="connsiteX0" fmla="*/ 0 w 6629400"/>
              <a:gd name="connsiteY0" fmla="*/ 0 h 2914650"/>
              <a:gd name="connsiteX1" fmla="*/ 6629400 w 6629400"/>
              <a:gd name="connsiteY1" fmla="*/ 0 h 2914650"/>
              <a:gd name="connsiteX2" fmla="*/ 5442044 w 6629400"/>
              <a:gd name="connsiteY2" fmla="*/ 1891068 h 2914650"/>
              <a:gd name="connsiteX3" fmla="*/ 3190164 w 6629400"/>
              <a:gd name="connsiteY3" fmla="*/ 2896737 h 2914650"/>
              <a:gd name="connsiteX4" fmla="*/ 0 w 6629400"/>
              <a:gd name="connsiteY4" fmla="*/ 2914650 h 2914650"/>
              <a:gd name="connsiteX5" fmla="*/ 0 w 6629400"/>
              <a:gd name="connsiteY5" fmla="*/ 0 h 2914650"/>
              <a:gd name="connsiteX0" fmla="*/ 0 w 6629400"/>
              <a:gd name="connsiteY0" fmla="*/ 0 h 2914650"/>
              <a:gd name="connsiteX1" fmla="*/ 6629400 w 6629400"/>
              <a:gd name="connsiteY1" fmla="*/ 0 h 2914650"/>
              <a:gd name="connsiteX2" fmla="*/ 5442044 w 6629400"/>
              <a:gd name="connsiteY2" fmla="*/ 1891068 h 2914650"/>
              <a:gd name="connsiteX3" fmla="*/ 3190164 w 6629400"/>
              <a:gd name="connsiteY3" fmla="*/ 2896737 h 2914650"/>
              <a:gd name="connsiteX4" fmla="*/ 0 w 6629400"/>
              <a:gd name="connsiteY4" fmla="*/ 2914650 h 2914650"/>
              <a:gd name="connsiteX5" fmla="*/ 0 w 6629400"/>
              <a:gd name="connsiteY5" fmla="*/ 0 h 2914650"/>
              <a:gd name="connsiteX0" fmla="*/ 0 w 6629400"/>
              <a:gd name="connsiteY0" fmla="*/ 1045 h 2915695"/>
              <a:gd name="connsiteX1" fmla="*/ 6629400 w 6629400"/>
              <a:gd name="connsiteY1" fmla="*/ 1045 h 2915695"/>
              <a:gd name="connsiteX2" fmla="*/ 5442044 w 6629400"/>
              <a:gd name="connsiteY2" fmla="*/ 1892113 h 2915695"/>
              <a:gd name="connsiteX3" fmla="*/ 3190164 w 6629400"/>
              <a:gd name="connsiteY3" fmla="*/ 2897782 h 2915695"/>
              <a:gd name="connsiteX4" fmla="*/ 0 w 6629400"/>
              <a:gd name="connsiteY4" fmla="*/ 2915695 h 2915695"/>
              <a:gd name="connsiteX5" fmla="*/ 0 w 6629400"/>
              <a:gd name="connsiteY5" fmla="*/ 1045 h 2915695"/>
              <a:gd name="connsiteX0" fmla="*/ 0 w 6629400"/>
              <a:gd name="connsiteY0" fmla="*/ 1045 h 2915695"/>
              <a:gd name="connsiteX1" fmla="*/ 6629400 w 6629400"/>
              <a:gd name="connsiteY1" fmla="*/ 1045 h 2915695"/>
              <a:gd name="connsiteX2" fmla="*/ 5442044 w 6629400"/>
              <a:gd name="connsiteY2" fmla="*/ 1892113 h 2915695"/>
              <a:gd name="connsiteX3" fmla="*/ 3190164 w 6629400"/>
              <a:gd name="connsiteY3" fmla="*/ 2897782 h 2915695"/>
              <a:gd name="connsiteX4" fmla="*/ 0 w 6629400"/>
              <a:gd name="connsiteY4" fmla="*/ 2915695 h 2915695"/>
              <a:gd name="connsiteX5" fmla="*/ 0 w 6629400"/>
              <a:gd name="connsiteY5" fmla="*/ 1045 h 2915695"/>
              <a:gd name="connsiteX0" fmla="*/ 0 w 6629400"/>
              <a:gd name="connsiteY0" fmla="*/ 1045 h 2915695"/>
              <a:gd name="connsiteX1" fmla="*/ 6629400 w 6629400"/>
              <a:gd name="connsiteY1" fmla="*/ 1045 h 2915695"/>
              <a:gd name="connsiteX2" fmla="*/ 5442044 w 6629400"/>
              <a:gd name="connsiteY2" fmla="*/ 1892113 h 2915695"/>
              <a:gd name="connsiteX3" fmla="*/ 2958152 w 6629400"/>
              <a:gd name="connsiteY3" fmla="*/ 2897782 h 2915695"/>
              <a:gd name="connsiteX4" fmla="*/ 0 w 6629400"/>
              <a:gd name="connsiteY4" fmla="*/ 2915695 h 2915695"/>
              <a:gd name="connsiteX5" fmla="*/ 0 w 6629400"/>
              <a:gd name="connsiteY5" fmla="*/ 1045 h 2915695"/>
              <a:gd name="connsiteX0" fmla="*/ 0 w 6629400"/>
              <a:gd name="connsiteY0" fmla="*/ 1045 h 2915695"/>
              <a:gd name="connsiteX1" fmla="*/ 6629400 w 6629400"/>
              <a:gd name="connsiteY1" fmla="*/ 1045 h 2915695"/>
              <a:gd name="connsiteX2" fmla="*/ 5442044 w 6629400"/>
              <a:gd name="connsiteY2" fmla="*/ 1892113 h 2915695"/>
              <a:gd name="connsiteX3" fmla="*/ 2958152 w 6629400"/>
              <a:gd name="connsiteY3" fmla="*/ 2897782 h 2915695"/>
              <a:gd name="connsiteX4" fmla="*/ 0 w 6629400"/>
              <a:gd name="connsiteY4" fmla="*/ 2915695 h 2915695"/>
              <a:gd name="connsiteX5" fmla="*/ 0 w 6629400"/>
              <a:gd name="connsiteY5" fmla="*/ 1045 h 2915695"/>
              <a:gd name="connsiteX0" fmla="*/ 0 w 6629400"/>
              <a:gd name="connsiteY0" fmla="*/ 938 h 2915588"/>
              <a:gd name="connsiteX1" fmla="*/ 6629400 w 6629400"/>
              <a:gd name="connsiteY1" fmla="*/ 938 h 2915588"/>
              <a:gd name="connsiteX2" fmla="*/ 5442044 w 6629400"/>
              <a:gd name="connsiteY2" fmla="*/ 1892006 h 2915588"/>
              <a:gd name="connsiteX3" fmla="*/ 2958152 w 6629400"/>
              <a:gd name="connsiteY3" fmla="*/ 2897675 h 2915588"/>
              <a:gd name="connsiteX4" fmla="*/ 0 w 6629400"/>
              <a:gd name="connsiteY4" fmla="*/ 2915588 h 2915588"/>
              <a:gd name="connsiteX5" fmla="*/ 0 w 6629400"/>
              <a:gd name="connsiteY5" fmla="*/ 938 h 2915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29400" h="2915588">
                <a:moveTo>
                  <a:pt x="0" y="938"/>
                </a:moveTo>
                <a:lnTo>
                  <a:pt x="6629400" y="938"/>
                </a:lnTo>
                <a:cubicBezTo>
                  <a:pt x="6602105" y="-37446"/>
                  <a:pt x="6765877" y="1111525"/>
                  <a:pt x="5442044" y="1892006"/>
                </a:cubicBezTo>
                <a:cubicBezTo>
                  <a:pt x="4404814" y="2527481"/>
                  <a:pt x="2917209" y="2917293"/>
                  <a:pt x="2958152" y="2897675"/>
                </a:cubicBezTo>
                <a:lnTo>
                  <a:pt x="0" y="2915588"/>
                </a:lnTo>
                <a:lnTo>
                  <a:pt x="0" y="938"/>
                </a:lnTo>
                <a:close/>
              </a:path>
            </a:pathLst>
          </a:custGeom>
        </p:spPr>
        <p:txBody>
          <a:bodyPr anchor="t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  <a:latin typeface="Tw Cen MT Condensed Extra Bold" panose="020B0803020202020204" pitchFamily="34" charset="0"/>
              </a:defRPr>
            </a:lvl1pPr>
            <a:lvl2pPr>
              <a:defRPr sz="2400" b="0">
                <a:solidFill>
                  <a:schemeClr val="bg1"/>
                </a:solidFill>
                <a:latin typeface="Tw Cen MT Condensed Extra Bold" panose="020B0803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2400" b="0">
                <a:solidFill>
                  <a:schemeClr val="bg1"/>
                </a:solidFill>
                <a:latin typeface="Tw Cen MT Condensed Extra Bold" panose="020B0803020202020204" pitchFamily="34" charset="0"/>
              </a:defRPr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 smtClean="0"/>
              <a:t>Beware of wet floors.</a:t>
            </a:r>
          </a:p>
          <a:p>
            <a:pPr lvl="1"/>
            <a:r>
              <a:rPr lang="en-US" dirty="0" smtClean="0"/>
              <a:t>Text</a:t>
            </a:r>
          </a:p>
          <a:p>
            <a:pPr lvl="2"/>
            <a:r>
              <a:rPr lang="en-US" dirty="0" smtClean="0"/>
              <a:t>Text</a:t>
            </a:r>
          </a:p>
          <a:p>
            <a:pPr lvl="0"/>
            <a:r>
              <a:rPr lang="en-US" dirty="0" smtClean="0"/>
              <a:t>Remove tripping hazards.</a:t>
            </a:r>
          </a:p>
          <a:p>
            <a:pPr lvl="0"/>
            <a:r>
              <a:rPr lang="en-US" dirty="0" smtClean="0"/>
              <a:t>Never stand on chairs, desks, or countertops.</a:t>
            </a:r>
          </a:p>
          <a:p>
            <a:pPr lvl="0"/>
            <a:r>
              <a:rPr lang="en-US" dirty="0" smtClean="0"/>
              <a:t>WATCH YOUR STEP.</a:t>
            </a:r>
            <a:endParaRPr lang="en-US" dirty="0"/>
          </a:p>
        </p:txBody>
      </p:sp>
      <p:sp>
        <p:nvSpPr>
          <p:cNvPr id="14" name="Rectangle 9"/>
          <p:cNvSpPr/>
          <p:nvPr userDrawn="1"/>
        </p:nvSpPr>
        <p:spPr>
          <a:xfrm flipH="1" flipV="1">
            <a:off x="-8670" y="1541838"/>
            <a:ext cx="7795882" cy="1428336"/>
          </a:xfrm>
          <a:custGeom>
            <a:avLst/>
            <a:gdLst>
              <a:gd name="connsiteX0" fmla="*/ 0 w 7772400"/>
              <a:gd name="connsiteY0" fmla="*/ 0 h 4572000"/>
              <a:gd name="connsiteX1" fmla="*/ 7772400 w 7772400"/>
              <a:gd name="connsiteY1" fmla="*/ 0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7772400 w 7772400"/>
              <a:gd name="connsiteY1" fmla="*/ 801666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12526 w 7784926"/>
              <a:gd name="connsiteY0" fmla="*/ 263 h 4572263"/>
              <a:gd name="connsiteX1" fmla="*/ 4396636 w 7784926"/>
              <a:gd name="connsiteY1" fmla="*/ 1250845 h 4572263"/>
              <a:gd name="connsiteX2" fmla="*/ 7784926 w 7784926"/>
              <a:gd name="connsiteY2" fmla="*/ 801929 h 4572263"/>
              <a:gd name="connsiteX3" fmla="*/ 7784926 w 7784926"/>
              <a:gd name="connsiteY3" fmla="*/ 4572263 h 4572263"/>
              <a:gd name="connsiteX4" fmla="*/ 0 w 7784926"/>
              <a:gd name="connsiteY4" fmla="*/ 99259 h 4572263"/>
              <a:gd name="connsiteX5" fmla="*/ 12526 w 7784926"/>
              <a:gd name="connsiteY5" fmla="*/ 263 h 4572263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0 w 7784926"/>
              <a:gd name="connsiteY4" fmla="*/ 99259 h 2135748"/>
              <a:gd name="connsiteX5" fmla="*/ 12526 w 7784926"/>
              <a:gd name="connsiteY5" fmla="*/ 263 h 2135748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4096011 w 7784926"/>
              <a:gd name="connsiteY4" fmla="*/ 1597728 h 2135748"/>
              <a:gd name="connsiteX5" fmla="*/ 0 w 7784926"/>
              <a:gd name="connsiteY5" fmla="*/ 99259 h 2135748"/>
              <a:gd name="connsiteX6" fmla="*/ 12526 w 7784926"/>
              <a:gd name="connsiteY6" fmla="*/ 263 h 2135748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4096011 w 7784926"/>
              <a:gd name="connsiteY4" fmla="*/ 1597728 h 2135748"/>
              <a:gd name="connsiteX5" fmla="*/ 0 w 7784926"/>
              <a:gd name="connsiteY5" fmla="*/ 99259 h 2135748"/>
              <a:gd name="connsiteX6" fmla="*/ 12526 w 7784926"/>
              <a:gd name="connsiteY6" fmla="*/ 263 h 2135748"/>
              <a:gd name="connsiteX0" fmla="*/ 12829 w 7785229"/>
              <a:gd name="connsiteY0" fmla="*/ 263 h 2135748"/>
              <a:gd name="connsiteX1" fmla="*/ 4396939 w 7785229"/>
              <a:gd name="connsiteY1" fmla="*/ 1250845 h 2135748"/>
              <a:gd name="connsiteX2" fmla="*/ 7785229 w 7785229"/>
              <a:gd name="connsiteY2" fmla="*/ 801929 h 2135748"/>
              <a:gd name="connsiteX3" fmla="*/ 7785229 w 7785229"/>
              <a:gd name="connsiteY3" fmla="*/ 2135748 h 2135748"/>
              <a:gd name="connsiteX4" fmla="*/ 4096314 w 7785229"/>
              <a:gd name="connsiteY4" fmla="*/ 1597728 h 2135748"/>
              <a:gd name="connsiteX5" fmla="*/ 303 w 7785229"/>
              <a:gd name="connsiteY5" fmla="*/ 99259 h 2135748"/>
              <a:gd name="connsiteX6" fmla="*/ 12829 w 7785229"/>
              <a:gd name="connsiteY6" fmla="*/ 263 h 2135748"/>
              <a:gd name="connsiteX0" fmla="*/ 12829 w 7785241"/>
              <a:gd name="connsiteY0" fmla="*/ 263 h 2136180"/>
              <a:gd name="connsiteX1" fmla="*/ 4396939 w 7785241"/>
              <a:gd name="connsiteY1" fmla="*/ 1250845 h 2136180"/>
              <a:gd name="connsiteX2" fmla="*/ 7785229 w 7785241"/>
              <a:gd name="connsiteY2" fmla="*/ 801929 h 2136180"/>
              <a:gd name="connsiteX3" fmla="*/ 7785229 w 7785241"/>
              <a:gd name="connsiteY3" fmla="*/ 2135748 h 2136180"/>
              <a:gd name="connsiteX4" fmla="*/ 4096314 w 7785241"/>
              <a:gd name="connsiteY4" fmla="*/ 1597728 h 2136180"/>
              <a:gd name="connsiteX5" fmla="*/ 303 w 7785241"/>
              <a:gd name="connsiteY5" fmla="*/ 99259 h 2136180"/>
              <a:gd name="connsiteX6" fmla="*/ 12829 w 7785241"/>
              <a:gd name="connsiteY6" fmla="*/ 263 h 2136180"/>
              <a:gd name="connsiteX0" fmla="*/ 12829 w 7785247"/>
              <a:gd name="connsiteY0" fmla="*/ 263 h 2137383"/>
              <a:gd name="connsiteX1" fmla="*/ 4396939 w 7785247"/>
              <a:gd name="connsiteY1" fmla="*/ 1250845 h 2137383"/>
              <a:gd name="connsiteX2" fmla="*/ 7785229 w 7785247"/>
              <a:gd name="connsiteY2" fmla="*/ 801929 h 2137383"/>
              <a:gd name="connsiteX3" fmla="*/ 7785229 w 7785247"/>
              <a:gd name="connsiteY3" fmla="*/ 2135748 h 2137383"/>
              <a:gd name="connsiteX4" fmla="*/ 4096314 w 7785247"/>
              <a:gd name="connsiteY4" fmla="*/ 1597728 h 2137383"/>
              <a:gd name="connsiteX5" fmla="*/ 303 w 7785247"/>
              <a:gd name="connsiteY5" fmla="*/ 99259 h 2137383"/>
              <a:gd name="connsiteX6" fmla="*/ 12829 w 7785247"/>
              <a:gd name="connsiteY6" fmla="*/ 263 h 2137383"/>
              <a:gd name="connsiteX0" fmla="*/ 12816 w 7785234"/>
              <a:gd name="connsiteY0" fmla="*/ 263 h 2140420"/>
              <a:gd name="connsiteX1" fmla="*/ 4396926 w 7785234"/>
              <a:gd name="connsiteY1" fmla="*/ 1250845 h 2140420"/>
              <a:gd name="connsiteX2" fmla="*/ 7785216 w 7785234"/>
              <a:gd name="connsiteY2" fmla="*/ 801929 h 2140420"/>
              <a:gd name="connsiteX3" fmla="*/ 7785216 w 7785234"/>
              <a:gd name="connsiteY3" fmla="*/ 2135748 h 2140420"/>
              <a:gd name="connsiteX4" fmla="*/ 4171457 w 7785234"/>
              <a:gd name="connsiteY4" fmla="*/ 1658338 h 2140420"/>
              <a:gd name="connsiteX5" fmla="*/ 290 w 7785234"/>
              <a:gd name="connsiteY5" fmla="*/ 99259 h 2140420"/>
              <a:gd name="connsiteX6" fmla="*/ 12816 w 7785234"/>
              <a:gd name="connsiteY6" fmla="*/ 263 h 2140420"/>
              <a:gd name="connsiteX0" fmla="*/ 12816 w 7785234"/>
              <a:gd name="connsiteY0" fmla="*/ 263 h 2146855"/>
              <a:gd name="connsiteX1" fmla="*/ 4396926 w 7785234"/>
              <a:gd name="connsiteY1" fmla="*/ 1250845 h 2146855"/>
              <a:gd name="connsiteX2" fmla="*/ 7785216 w 7785234"/>
              <a:gd name="connsiteY2" fmla="*/ 801929 h 2146855"/>
              <a:gd name="connsiteX3" fmla="*/ 7785216 w 7785234"/>
              <a:gd name="connsiteY3" fmla="*/ 2135748 h 2146855"/>
              <a:gd name="connsiteX4" fmla="*/ 4171457 w 7785234"/>
              <a:gd name="connsiteY4" fmla="*/ 1706826 h 2146855"/>
              <a:gd name="connsiteX5" fmla="*/ 290 w 7785234"/>
              <a:gd name="connsiteY5" fmla="*/ 99259 h 2146855"/>
              <a:gd name="connsiteX6" fmla="*/ 12816 w 7785234"/>
              <a:gd name="connsiteY6" fmla="*/ 263 h 2146855"/>
              <a:gd name="connsiteX0" fmla="*/ 0 w 7791499"/>
              <a:gd name="connsiteY0" fmla="*/ 263 h 2146855"/>
              <a:gd name="connsiteX1" fmla="*/ 4403191 w 7791499"/>
              <a:gd name="connsiteY1" fmla="*/ 1250845 h 2146855"/>
              <a:gd name="connsiteX2" fmla="*/ 7791481 w 7791499"/>
              <a:gd name="connsiteY2" fmla="*/ 801929 h 2146855"/>
              <a:gd name="connsiteX3" fmla="*/ 7791481 w 7791499"/>
              <a:gd name="connsiteY3" fmla="*/ 2135748 h 2146855"/>
              <a:gd name="connsiteX4" fmla="*/ 4177722 w 7791499"/>
              <a:gd name="connsiteY4" fmla="*/ 1706826 h 2146855"/>
              <a:gd name="connsiteX5" fmla="*/ 6555 w 7791499"/>
              <a:gd name="connsiteY5" fmla="*/ 99259 h 2146855"/>
              <a:gd name="connsiteX6" fmla="*/ 0 w 7791499"/>
              <a:gd name="connsiteY6" fmla="*/ 263 h 2146855"/>
              <a:gd name="connsiteX0" fmla="*/ 3274 w 7794773"/>
              <a:gd name="connsiteY0" fmla="*/ 263 h 2146855"/>
              <a:gd name="connsiteX1" fmla="*/ 4406465 w 7794773"/>
              <a:gd name="connsiteY1" fmla="*/ 1250845 h 2146855"/>
              <a:gd name="connsiteX2" fmla="*/ 7794755 w 7794773"/>
              <a:gd name="connsiteY2" fmla="*/ 801929 h 2146855"/>
              <a:gd name="connsiteX3" fmla="*/ 7794755 w 7794773"/>
              <a:gd name="connsiteY3" fmla="*/ 2135748 h 2146855"/>
              <a:gd name="connsiteX4" fmla="*/ 4180996 w 7794773"/>
              <a:gd name="connsiteY4" fmla="*/ 1706826 h 2146855"/>
              <a:gd name="connsiteX5" fmla="*/ 287 w 7794773"/>
              <a:gd name="connsiteY5" fmla="*/ 99259 h 2146855"/>
              <a:gd name="connsiteX6" fmla="*/ 3274 w 7794773"/>
              <a:gd name="connsiteY6" fmla="*/ 263 h 2146855"/>
              <a:gd name="connsiteX0" fmla="*/ 51 w 7806222"/>
              <a:gd name="connsiteY0" fmla="*/ 261 h 2155814"/>
              <a:gd name="connsiteX1" fmla="*/ 4417914 w 7806222"/>
              <a:gd name="connsiteY1" fmla="*/ 1259804 h 2155814"/>
              <a:gd name="connsiteX2" fmla="*/ 7806204 w 7806222"/>
              <a:gd name="connsiteY2" fmla="*/ 810888 h 2155814"/>
              <a:gd name="connsiteX3" fmla="*/ 7806204 w 7806222"/>
              <a:gd name="connsiteY3" fmla="*/ 2144707 h 2155814"/>
              <a:gd name="connsiteX4" fmla="*/ 4192445 w 7806222"/>
              <a:gd name="connsiteY4" fmla="*/ 1715785 h 2155814"/>
              <a:gd name="connsiteX5" fmla="*/ 11736 w 7806222"/>
              <a:gd name="connsiteY5" fmla="*/ 108218 h 2155814"/>
              <a:gd name="connsiteX6" fmla="*/ 51 w 7806222"/>
              <a:gd name="connsiteY6" fmla="*/ 261 h 2155814"/>
              <a:gd name="connsiteX0" fmla="*/ 106 w 7806277"/>
              <a:gd name="connsiteY0" fmla="*/ 261 h 2155814"/>
              <a:gd name="connsiteX1" fmla="*/ 4417969 w 7806277"/>
              <a:gd name="connsiteY1" fmla="*/ 1259804 h 2155814"/>
              <a:gd name="connsiteX2" fmla="*/ 7806259 w 7806277"/>
              <a:gd name="connsiteY2" fmla="*/ 810888 h 2155814"/>
              <a:gd name="connsiteX3" fmla="*/ 7806259 w 7806277"/>
              <a:gd name="connsiteY3" fmla="*/ 2144707 h 2155814"/>
              <a:gd name="connsiteX4" fmla="*/ 4192500 w 7806277"/>
              <a:gd name="connsiteY4" fmla="*/ 1715785 h 2155814"/>
              <a:gd name="connsiteX5" fmla="*/ 4455 w 7806277"/>
              <a:gd name="connsiteY5" fmla="*/ 99258 h 2155814"/>
              <a:gd name="connsiteX6" fmla="*/ 106 w 7806277"/>
              <a:gd name="connsiteY6" fmla="*/ 261 h 2155814"/>
              <a:gd name="connsiteX0" fmla="*/ 106 w 7806277"/>
              <a:gd name="connsiteY0" fmla="*/ 261 h 1962584"/>
              <a:gd name="connsiteX1" fmla="*/ 4417969 w 7806277"/>
              <a:gd name="connsiteY1" fmla="*/ 1259804 h 1962584"/>
              <a:gd name="connsiteX2" fmla="*/ 7806259 w 7806277"/>
              <a:gd name="connsiteY2" fmla="*/ 810888 h 1962584"/>
              <a:gd name="connsiteX3" fmla="*/ 7806259 w 7806277"/>
              <a:gd name="connsiteY3" fmla="*/ 1759394 h 1962584"/>
              <a:gd name="connsiteX4" fmla="*/ 4192500 w 7806277"/>
              <a:gd name="connsiteY4" fmla="*/ 1715785 h 1962584"/>
              <a:gd name="connsiteX5" fmla="*/ 4455 w 7806277"/>
              <a:gd name="connsiteY5" fmla="*/ 99258 h 1962584"/>
              <a:gd name="connsiteX6" fmla="*/ 106 w 7806277"/>
              <a:gd name="connsiteY6" fmla="*/ 261 h 1962584"/>
              <a:gd name="connsiteX0" fmla="*/ 106 w 7806277"/>
              <a:gd name="connsiteY0" fmla="*/ 261 h 1962584"/>
              <a:gd name="connsiteX1" fmla="*/ 4417969 w 7806277"/>
              <a:gd name="connsiteY1" fmla="*/ 1259804 h 1962584"/>
              <a:gd name="connsiteX2" fmla="*/ 7806259 w 7806277"/>
              <a:gd name="connsiteY2" fmla="*/ 1254701 h 1962584"/>
              <a:gd name="connsiteX3" fmla="*/ 7806259 w 7806277"/>
              <a:gd name="connsiteY3" fmla="*/ 1759394 h 1962584"/>
              <a:gd name="connsiteX4" fmla="*/ 4192500 w 7806277"/>
              <a:gd name="connsiteY4" fmla="*/ 1715785 h 1962584"/>
              <a:gd name="connsiteX5" fmla="*/ 4455 w 7806277"/>
              <a:gd name="connsiteY5" fmla="*/ 99258 h 1962584"/>
              <a:gd name="connsiteX6" fmla="*/ 106 w 7806277"/>
              <a:gd name="connsiteY6" fmla="*/ 261 h 1962584"/>
              <a:gd name="connsiteX0" fmla="*/ 106 w 7806277"/>
              <a:gd name="connsiteY0" fmla="*/ 261 h 1901922"/>
              <a:gd name="connsiteX1" fmla="*/ 4417969 w 7806277"/>
              <a:gd name="connsiteY1" fmla="*/ 1259804 h 1901922"/>
              <a:gd name="connsiteX2" fmla="*/ 7806259 w 7806277"/>
              <a:gd name="connsiteY2" fmla="*/ 1254701 h 1901922"/>
              <a:gd name="connsiteX3" fmla="*/ 7806259 w 7806277"/>
              <a:gd name="connsiteY3" fmla="*/ 1484652 h 1901922"/>
              <a:gd name="connsiteX4" fmla="*/ 4192500 w 7806277"/>
              <a:gd name="connsiteY4" fmla="*/ 1715785 h 1901922"/>
              <a:gd name="connsiteX5" fmla="*/ 4455 w 7806277"/>
              <a:gd name="connsiteY5" fmla="*/ 99258 h 1901922"/>
              <a:gd name="connsiteX6" fmla="*/ 106 w 7806277"/>
              <a:gd name="connsiteY6" fmla="*/ 261 h 190192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826379"/>
              <a:gd name="connsiteX1" fmla="*/ 4651553 w 7806277"/>
              <a:gd name="connsiteY1" fmla="*/ 1460536 h 1826379"/>
              <a:gd name="connsiteX2" fmla="*/ 7806259 w 7806277"/>
              <a:gd name="connsiteY2" fmla="*/ 1254661 h 1826379"/>
              <a:gd name="connsiteX3" fmla="*/ 7806259 w 7806277"/>
              <a:gd name="connsiteY3" fmla="*/ 1484612 h 1826379"/>
              <a:gd name="connsiteX4" fmla="*/ 4192500 w 7806277"/>
              <a:gd name="connsiteY4" fmla="*/ 1715745 h 1826379"/>
              <a:gd name="connsiteX5" fmla="*/ 4455 w 7806277"/>
              <a:gd name="connsiteY5" fmla="*/ 99218 h 1826379"/>
              <a:gd name="connsiteX6" fmla="*/ 106 w 7806277"/>
              <a:gd name="connsiteY6" fmla="*/ 221 h 1826379"/>
              <a:gd name="connsiteX0" fmla="*/ 106 w 7806277"/>
              <a:gd name="connsiteY0" fmla="*/ 221 h 1826379"/>
              <a:gd name="connsiteX1" fmla="*/ 4651553 w 7806277"/>
              <a:gd name="connsiteY1" fmla="*/ 1460536 h 1826379"/>
              <a:gd name="connsiteX2" fmla="*/ 7806259 w 7806277"/>
              <a:gd name="connsiteY2" fmla="*/ 1254661 h 1826379"/>
              <a:gd name="connsiteX3" fmla="*/ 7806259 w 7806277"/>
              <a:gd name="connsiteY3" fmla="*/ 1484612 h 1826379"/>
              <a:gd name="connsiteX4" fmla="*/ 4192500 w 7806277"/>
              <a:gd name="connsiteY4" fmla="*/ 1715745 h 1826379"/>
              <a:gd name="connsiteX5" fmla="*/ 4455 w 7806277"/>
              <a:gd name="connsiteY5" fmla="*/ 99218 h 1826379"/>
              <a:gd name="connsiteX6" fmla="*/ 106 w 7806277"/>
              <a:gd name="connsiteY6" fmla="*/ 221 h 1826379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806259 w 7806277"/>
              <a:gd name="connsiteY2" fmla="*/ 1254645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806259 w 7806277"/>
              <a:gd name="connsiteY2" fmla="*/ 1254645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797608 w 7806277"/>
              <a:gd name="connsiteY2" fmla="*/ 958769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797608 w 7806277"/>
              <a:gd name="connsiteY2" fmla="*/ 958769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94 h 1826452"/>
              <a:gd name="connsiteX1" fmla="*/ 4582343 w 7806277"/>
              <a:gd name="connsiteY1" fmla="*/ 1133033 h 1826452"/>
              <a:gd name="connsiteX2" fmla="*/ 7797608 w 7806277"/>
              <a:gd name="connsiteY2" fmla="*/ 958858 h 1826452"/>
              <a:gd name="connsiteX3" fmla="*/ 7806259 w 7806277"/>
              <a:gd name="connsiteY3" fmla="*/ 1484685 h 1826452"/>
              <a:gd name="connsiteX4" fmla="*/ 4192500 w 7806277"/>
              <a:gd name="connsiteY4" fmla="*/ 1715818 h 1826452"/>
              <a:gd name="connsiteX5" fmla="*/ 4455 w 7806277"/>
              <a:gd name="connsiteY5" fmla="*/ 99291 h 1826452"/>
              <a:gd name="connsiteX6" fmla="*/ 106 w 7806277"/>
              <a:gd name="connsiteY6" fmla="*/ 294 h 1826452"/>
              <a:gd name="connsiteX0" fmla="*/ 106 w 7806277"/>
              <a:gd name="connsiteY0" fmla="*/ 208 h 1826366"/>
              <a:gd name="connsiteX1" fmla="*/ 4988953 w 7806277"/>
              <a:gd name="connsiteY1" fmla="*/ 1545059 h 1826366"/>
              <a:gd name="connsiteX2" fmla="*/ 7797608 w 7806277"/>
              <a:gd name="connsiteY2" fmla="*/ 958772 h 1826366"/>
              <a:gd name="connsiteX3" fmla="*/ 7806259 w 7806277"/>
              <a:gd name="connsiteY3" fmla="*/ 1484599 h 1826366"/>
              <a:gd name="connsiteX4" fmla="*/ 4192500 w 7806277"/>
              <a:gd name="connsiteY4" fmla="*/ 1715732 h 1826366"/>
              <a:gd name="connsiteX5" fmla="*/ 4455 w 7806277"/>
              <a:gd name="connsiteY5" fmla="*/ 99205 h 1826366"/>
              <a:gd name="connsiteX6" fmla="*/ 106 w 7806277"/>
              <a:gd name="connsiteY6" fmla="*/ 208 h 1826366"/>
              <a:gd name="connsiteX0" fmla="*/ 106 w 7806277"/>
              <a:gd name="connsiteY0" fmla="*/ 208 h 1826366"/>
              <a:gd name="connsiteX1" fmla="*/ 4988953 w 7806277"/>
              <a:gd name="connsiteY1" fmla="*/ 1545059 h 1826366"/>
              <a:gd name="connsiteX2" fmla="*/ 7797608 w 7806277"/>
              <a:gd name="connsiteY2" fmla="*/ 958772 h 1826366"/>
              <a:gd name="connsiteX3" fmla="*/ 7806259 w 7806277"/>
              <a:gd name="connsiteY3" fmla="*/ 1484599 h 1826366"/>
              <a:gd name="connsiteX4" fmla="*/ 4192500 w 7806277"/>
              <a:gd name="connsiteY4" fmla="*/ 1715732 h 1826366"/>
              <a:gd name="connsiteX5" fmla="*/ 4455 w 7806277"/>
              <a:gd name="connsiteY5" fmla="*/ 99205 h 1826366"/>
              <a:gd name="connsiteX6" fmla="*/ 106 w 7806277"/>
              <a:gd name="connsiteY6" fmla="*/ 208 h 1826366"/>
              <a:gd name="connsiteX0" fmla="*/ 106 w 7806277"/>
              <a:gd name="connsiteY0" fmla="*/ 208 h 1826366"/>
              <a:gd name="connsiteX1" fmla="*/ 4988953 w 7806277"/>
              <a:gd name="connsiteY1" fmla="*/ 1545059 h 1826366"/>
              <a:gd name="connsiteX2" fmla="*/ 7797608 w 7806277"/>
              <a:gd name="connsiteY2" fmla="*/ 958772 h 1826366"/>
              <a:gd name="connsiteX3" fmla="*/ 7806259 w 7806277"/>
              <a:gd name="connsiteY3" fmla="*/ 1484599 h 1826366"/>
              <a:gd name="connsiteX4" fmla="*/ 4192500 w 7806277"/>
              <a:gd name="connsiteY4" fmla="*/ 1715732 h 1826366"/>
              <a:gd name="connsiteX5" fmla="*/ 4455 w 7806277"/>
              <a:gd name="connsiteY5" fmla="*/ 99205 h 1826366"/>
              <a:gd name="connsiteX6" fmla="*/ 106 w 7806277"/>
              <a:gd name="connsiteY6" fmla="*/ 208 h 1826366"/>
              <a:gd name="connsiteX0" fmla="*/ 106 w 7806277"/>
              <a:gd name="connsiteY0" fmla="*/ 220 h 1826378"/>
              <a:gd name="connsiteX1" fmla="*/ 4988953 w 7806277"/>
              <a:gd name="connsiteY1" fmla="*/ 1545071 h 1826378"/>
              <a:gd name="connsiteX2" fmla="*/ 7797608 w 7806277"/>
              <a:gd name="connsiteY2" fmla="*/ 958784 h 1826378"/>
              <a:gd name="connsiteX3" fmla="*/ 7806259 w 7806277"/>
              <a:gd name="connsiteY3" fmla="*/ 1484611 h 1826378"/>
              <a:gd name="connsiteX4" fmla="*/ 4192500 w 7806277"/>
              <a:gd name="connsiteY4" fmla="*/ 1715744 h 1826378"/>
              <a:gd name="connsiteX5" fmla="*/ 4455 w 7806277"/>
              <a:gd name="connsiteY5" fmla="*/ 99217 h 1826378"/>
              <a:gd name="connsiteX6" fmla="*/ 106 w 7806277"/>
              <a:gd name="connsiteY6" fmla="*/ 220 h 1826378"/>
              <a:gd name="connsiteX0" fmla="*/ 106 w 7806277"/>
              <a:gd name="connsiteY0" fmla="*/ 222 h 1826380"/>
              <a:gd name="connsiteX1" fmla="*/ 4988953 w 7806277"/>
              <a:gd name="connsiteY1" fmla="*/ 1545073 h 1826380"/>
              <a:gd name="connsiteX2" fmla="*/ 7797608 w 7806277"/>
              <a:gd name="connsiteY2" fmla="*/ 958786 h 1826380"/>
              <a:gd name="connsiteX3" fmla="*/ 7806259 w 7806277"/>
              <a:gd name="connsiteY3" fmla="*/ 1484613 h 1826380"/>
              <a:gd name="connsiteX4" fmla="*/ 4192500 w 7806277"/>
              <a:gd name="connsiteY4" fmla="*/ 1715746 h 1826380"/>
              <a:gd name="connsiteX5" fmla="*/ 4455 w 7806277"/>
              <a:gd name="connsiteY5" fmla="*/ 99219 h 1826380"/>
              <a:gd name="connsiteX6" fmla="*/ 106 w 7806277"/>
              <a:gd name="connsiteY6" fmla="*/ 222 h 1826380"/>
              <a:gd name="connsiteX0" fmla="*/ 106 w 7806277"/>
              <a:gd name="connsiteY0" fmla="*/ 224 h 1826382"/>
              <a:gd name="connsiteX1" fmla="*/ 4988953 w 7806277"/>
              <a:gd name="connsiteY1" fmla="*/ 1545075 h 1826382"/>
              <a:gd name="connsiteX2" fmla="*/ 7797608 w 7806277"/>
              <a:gd name="connsiteY2" fmla="*/ 958788 h 1826382"/>
              <a:gd name="connsiteX3" fmla="*/ 7806259 w 7806277"/>
              <a:gd name="connsiteY3" fmla="*/ 1484615 h 1826382"/>
              <a:gd name="connsiteX4" fmla="*/ 4192500 w 7806277"/>
              <a:gd name="connsiteY4" fmla="*/ 1715748 h 1826382"/>
              <a:gd name="connsiteX5" fmla="*/ 4455 w 7806277"/>
              <a:gd name="connsiteY5" fmla="*/ 99221 h 1826382"/>
              <a:gd name="connsiteX6" fmla="*/ 106 w 7806277"/>
              <a:gd name="connsiteY6" fmla="*/ 224 h 1826382"/>
              <a:gd name="connsiteX0" fmla="*/ 106 w 7814959"/>
              <a:gd name="connsiteY0" fmla="*/ 224 h 1826382"/>
              <a:gd name="connsiteX1" fmla="*/ 4988953 w 7814959"/>
              <a:gd name="connsiteY1" fmla="*/ 1545075 h 1826382"/>
              <a:gd name="connsiteX2" fmla="*/ 7814911 w 7814959"/>
              <a:gd name="connsiteY2" fmla="*/ 662914 h 1826382"/>
              <a:gd name="connsiteX3" fmla="*/ 7806259 w 7814959"/>
              <a:gd name="connsiteY3" fmla="*/ 1484615 h 1826382"/>
              <a:gd name="connsiteX4" fmla="*/ 4192500 w 7814959"/>
              <a:gd name="connsiteY4" fmla="*/ 1715748 h 1826382"/>
              <a:gd name="connsiteX5" fmla="*/ 4455 w 7814959"/>
              <a:gd name="connsiteY5" fmla="*/ 99221 h 1826382"/>
              <a:gd name="connsiteX6" fmla="*/ 106 w 7814959"/>
              <a:gd name="connsiteY6" fmla="*/ 224 h 1826382"/>
              <a:gd name="connsiteX0" fmla="*/ 106 w 7814956"/>
              <a:gd name="connsiteY0" fmla="*/ 222 h 1826380"/>
              <a:gd name="connsiteX1" fmla="*/ 4945696 w 7814956"/>
              <a:gd name="connsiteY1" fmla="*/ 1566207 h 1826380"/>
              <a:gd name="connsiteX2" fmla="*/ 7814911 w 7814956"/>
              <a:gd name="connsiteY2" fmla="*/ 662912 h 1826380"/>
              <a:gd name="connsiteX3" fmla="*/ 7806259 w 7814956"/>
              <a:gd name="connsiteY3" fmla="*/ 1484613 h 1826380"/>
              <a:gd name="connsiteX4" fmla="*/ 4192500 w 7814956"/>
              <a:gd name="connsiteY4" fmla="*/ 1715746 h 1826380"/>
              <a:gd name="connsiteX5" fmla="*/ 4455 w 7814956"/>
              <a:gd name="connsiteY5" fmla="*/ 99219 h 1826380"/>
              <a:gd name="connsiteX6" fmla="*/ 106 w 7814956"/>
              <a:gd name="connsiteY6" fmla="*/ 222 h 1826380"/>
              <a:gd name="connsiteX0" fmla="*/ 106 w 7814956"/>
              <a:gd name="connsiteY0" fmla="*/ 209 h 1826367"/>
              <a:gd name="connsiteX1" fmla="*/ 4945696 w 7814956"/>
              <a:gd name="connsiteY1" fmla="*/ 1566194 h 1826367"/>
              <a:gd name="connsiteX2" fmla="*/ 7814911 w 7814956"/>
              <a:gd name="connsiteY2" fmla="*/ 662899 h 1826367"/>
              <a:gd name="connsiteX3" fmla="*/ 7806259 w 7814956"/>
              <a:gd name="connsiteY3" fmla="*/ 1484600 h 1826367"/>
              <a:gd name="connsiteX4" fmla="*/ 4192500 w 7814956"/>
              <a:gd name="connsiteY4" fmla="*/ 1715733 h 1826367"/>
              <a:gd name="connsiteX5" fmla="*/ 4455 w 7814956"/>
              <a:gd name="connsiteY5" fmla="*/ 99206 h 1826367"/>
              <a:gd name="connsiteX6" fmla="*/ 106 w 7814956"/>
              <a:gd name="connsiteY6" fmla="*/ 209 h 1826367"/>
              <a:gd name="connsiteX0" fmla="*/ 106 w 7814957"/>
              <a:gd name="connsiteY0" fmla="*/ 215 h 1826373"/>
              <a:gd name="connsiteX1" fmla="*/ 4954347 w 7814957"/>
              <a:gd name="connsiteY1" fmla="*/ 1513364 h 1826373"/>
              <a:gd name="connsiteX2" fmla="*/ 7814911 w 7814957"/>
              <a:gd name="connsiteY2" fmla="*/ 662905 h 1826373"/>
              <a:gd name="connsiteX3" fmla="*/ 7806259 w 7814957"/>
              <a:gd name="connsiteY3" fmla="*/ 1484606 h 1826373"/>
              <a:gd name="connsiteX4" fmla="*/ 4192500 w 7814957"/>
              <a:gd name="connsiteY4" fmla="*/ 1715739 h 1826373"/>
              <a:gd name="connsiteX5" fmla="*/ 4455 w 7814957"/>
              <a:gd name="connsiteY5" fmla="*/ 99212 h 1826373"/>
              <a:gd name="connsiteX6" fmla="*/ 106 w 7814957"/>
              <a:gd name="connsiteY6" fmla="*/ 215 h 1826373"/>
              <a:gd name="connsiteX0" fmla="*/ 106 w 7814957"/>
              <a:gd name="connsiteY0" fmla="*/ 215 h 1826373"/>
              <a:gd name="connsiteX1" fmla="*/ 4954347 w 7814957"/>
              <a:gd name="connsiteY1" fmla="*/ 1513364 h 1826373"/>
              <a:gd name="connsiteX2" fmla="*/ 7814911 w 7814957"/>
              <a:gd name="connsiteY2" fmla="*/ 1307344 h 1826373"/>
              <a:gd name="connsiteX3" fmla="*/ 7806259 w 7814957"/>
              <a:gd name="connsiteY3" fmla="*/ 1484606 h 1826373"/>
              <a:gd name="connsiteX4" fmla="*/ 4192500 w 7814957"/>
              <a:gd name="connsiteY4" fmla="*/ 1715739 h 1826373"/>
              <a:gd name="connsiteX5" fmla="*/ 4455 w 7814957"/>
              <a:gd name="connsiteY5" fmla="*/ 99212 h 1826373"/>
              <a:gd name="connsiteX6" fmla="*/ 106 w 7814957"/>
              <a:gd name="connsiteY6" fmla="*/ 215 h 1826373"/>
              <a:gd name="connsiteX0" fmla="*/ 106 w 7814963"/>
              <a:gd name="connsiteY0" fmla="*/ 186 h 1826344"/>
              <a:gd name="connsiteX1" fmla="*/ 5042282 w 7814963"/>
              <a:gd name="connsiteY1" fmla="*/ 1728148 h 1826344"/>
              <a:gd name="connsiteX2" fmla="*/ 7814911 w 7814963"/>
              <a:gd name="connsiteY2" fmla="*/ 1307315 h 1826344"/>
              <a:gd name="connsiteX3" fmla="*/ 7806259 w 7814963"/>
              <a:gd name="connsiteY3" fmla="*/ 1484577 h 1826344"/>
              <a:gd name="connsiteX4" fmla="*/ 4192500 w 7814963"/>
              <a:gd name="connsiteY4" fmla="*/ 1715710 h 1826344"/>
              <a:gd name="connsiteX5" fmla="*/ 4455 w 7814963"/>
              <a:gd name="connsiteY5" fmla="*/ 99183 h 1826344"/>
              <a:gd name="connsiteX6" fmla="*/ 106 w 7814963"/>
              <a:gd name="connsiteY6" fmla="*/ 186 h 1826344"/>
              <a:gd name="connsiteX0" fmla="*/ 8568 w 7810863"/>
              <a:gd name="connsiteY0" fmla="*/ 196 h 1749635"/>
              <a:gd name="connsiteX1" fmla="*/ 5038182 w 7810863"/>
              <a:gd name="connsiteY1" fmla="*/ 1651439 h 1749635"/>
              <a:gd name="connsiteX2" fmla="*/ 7810811 w 7810863"/>
              <a:gd name="connsiteY2" fmla="*/ 1230606 h 1749635"/>
              <a:gd name="connsiteX3" fmla="*/ 7802159 w 7810863"/>
              <a:gd name="connsiteY3" fmla="*/ 1407868 h 1749635"/>
              <a:gd name="connsiteX4" fmla="*/ 4188400 w 7810863"/>
              <a:gd name="connsiteY4" fmla="*/ 1639001 h 1749635"/>
              <a:gd name="connsiteX5" fmla="*/ 355 w 7810863"/>
              <a:gd name="connsiteY5" fmla="*/ 22474 h 1749635"/>
              <a:gd name="connsiteX6" fmla="*/ 8568 w 7810863"/>
              <a:gd name="connsiteY6" fmla="*/ 196 h 1749635"/>
              <a:gd name="connsiteX0" fmla="*/ 8568 w 7810863"/>
              <a:gd name="connsiteY0" fmla="*/ 196 h 1749635"/>
              <a:gd name="connsiteX1" fmla="*/ 5038182 w 7810863"/>
              <a:gd name="connsiteY1" fmla="*/ 1651439 h 1749635"/>
              <a:gd name="connsiteX2" fmla="*/ 7810811 w 7810863"/>
              <a:gd name="connsiteY2" fmla="*/ 1162426 h 1749635"/>
              <a:gd name="connsiteX3" fmla="*/ 7802159 w 7810863"/>
              <a:gd name="connsiteY3" fmla="*/ 1407868 h 1749635"/>
              <a:gd name="connsiteX4" fmla="*/ 4188400 w 7810863"/>
              <a:gd name="connsiteY4" fmla="*/ 1639001 h 1749635"/>
              <a:gd name="connsiteX5" fmla="*/ 355 w 7810863"/>
              <a:gd name="connsiteY5" fmla="*/ 22474 h 1749635"/>
              <a:gd name="connsiteX6" fmla="*/ 8568 w 7810863"/>
              <a:gd name="connsiteY6" fmla="*/ 196 h 1749635"/>
              <a:gd name="connsiteX0" fmla="*/ 8568 w 7810863"/>
              <a:gd name="connsiteY0" fmla="*/ 206 h 1749645"/>
              <a:gd name="connsiteX1" fmla="*/ 5038182 w 7810863"/>
              <a:gd name="connsiteY1" fmla="*/ 1651449 h 1749645"/>
              <a:gd name="connsiteX2" fmla="*/ 7810811 w 7810863"/>
              <a:gd name="connsiteY2" fmla="*/ 1162436 h 1749645"/>
              <a:gd name="connsiteX3" fmla="*/ 7802159 w 7810863"/>
              <a:gd name="connsiteY3" fmla="*/ 1407878 h 1749645"/>
              <a:gd name="connsiteX4" fmla="*/ 4188400 w 7810863"/>
              <a:gd name="connsiteY4" fmla="*/ 1639011 h 1749645"/>
              <a:gd name="connsiteX5" fmla="*/ 355 w 7810863"/>
              <a:gd name="connsiteY5" fmla="*/ 22484 h 1749645"/>
              <a:gd name="connsiteX6" fmla="*/ 8568 w 7810863"/>
              <a:gd name="connsiteY6" fmla="*/ 206 h 1749645"/>
              <a:gd name="connsiteX0" fmla="*/ 8568 w 7810871"/>
              <a:gd name="connsiteY0" fmla="*/ 206 h 1749645"/>
              <a:gd name="connsiteX1" fmla="*/ 5038182 w 7810871"/>
              <a:gd name="connsiteY1" fmla="*/ 1651449 h 1749645"/>
              <a:gd name="connsiteX2" fmla="*/ 7810811 w 7810871"/>
              <a:gd name="connsiteY2" fmla="*/ 1162436 h 1749645"/>
              <a:gd name="connsiteX3" fmla="*/ 7802159 w 7810871"/>
              <a:gd name="connsiteY3" fmla="*/ 1407878 h 1749645"/>
              <a:gd name="connsiteX4" fmla="*/ 4188400 w 7810871"/>
              <a:gd name="connsiteY4" fmla="*/ 1639011 h 1749645"/>
              <a:gd name="connsiteX5" fmla="*/ 355 w 7810871"/>
              <a:gd name="connsiteY5" fmla="*/ 22484 h 1749645"/>
              <a:gd name="connsiteX6" fmla="*/ 8568 w 7810871"/>
              <a:gd name="connsiteY6" fmla="*/ 206 h 1749645"/>
              <a:gd name="connsiteX0" fmla="*/ 71 w 7818322"/>
              <a:gd name="connsiteY0" fmla="*/ 189 h 1876248"/>
              <a:gd name="connsiteX1" fmla="*/ 5045633 w 7818322"/>
              <a:gd name="connsiteY1" fmla="*/ 1778052 h 1876248"/>
              <a:gd name="connsiteX2" fmla="*/ 7818262 w 7818322"/>
              <a:gd name="connsiteY2" fmla="*/ 1289039 h 1876248"/>
              <a:gd name="connsiteX3" fmla="*/ 7809610 w 7818322"/>
              <a:gd name="connsiteY3" fmla="*/ 1534481 h 1876248"/>
              <a:gd name="connsiteX4" fmla="*/ 4195851 w 7818322"/>
              <a:gd name="connsiteY4" fmla="*/ 1765614 h 1876248"/>
              <a:gd name="connsiteX5" fmla="*/ 7806 w 7818322"/>
              <a:gd name="connsiteY5" fmla="*/ 149087 h 1876248"/>
              <a:gd name="connsiteX6" fmla="*/ 71 w 7818322"/>
              <a:gd name="connsiteY6" fmla="*/ 189 h 1876248"/>
              <a:gd name="connsiteX0" fmla="*/ 71 w 7818322"/>
              <a:gd name="connsiteY0" fmla="*/ 208 h 1749647"/>
              <a:gd name="connsiteX1" fmla="*/ 5045633 w 7818322"/>
              <a:gd name="connsiteY1" fmla="*/ 1651451 h 1749647"/>
              <a:gd name="connsiteX2" fmla="*/ 7818262 w 7818322"/>
              <a:gd name="connsiteY2" fmla="*/ 1162438 h 1749647"/>
              <a:gd name="connsiteX3" fmla="*/ 7809610 w 7818322"/>
              <a:gd name="connsiteY3" fmla="*/ 1407880 h 1749647"/>
              <a:gd name="connsiteX4" fmla="*/ 4195851 w 7818322"/>
              <a:gd name="connsiteY4" fmla="*/ 1639013 h 1749647"/>
              <a:gd name="connsiteX5" fmla="*/ 7806 w 7818322"/>
              <a:gd name="connsiteY5" fmla="*/ 22486 h 1749647"/>
              <a:gd name="connsiteX6" fmla="*/ 71 w 7818322"/>
              <a:gd name="connsiteY6" fmla="*/ 208 h 1749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18322" h="1749647">
                <a:moveTo>
                  <a:pt x="71" y="208"/>
                </a:moveTo>
                <a:cubicBezTo>
                  <a:pt x="71" y="-19321"/>
                  <a:pt x="1630140" y="1353733"/>
                  <a:pt x="5045633" y="1651451"/>
                </a:cubicBezTo>
                <a:cubicBezTo>
                  <a:pt x="7263437" y="1724148"/>
                  <a:pt x="7825031" y="1167662"/>
                  <a:pt x="7818262" y="1162438"/>
                </a:cubicBezTo>
                <a:lnTo>
                  <a:pt x="7809610" y="1407880"/>
                </a:lnTo>
                <a:cubicBezTo>
                  <a:pt x="7815873" y="1418450"/>
                  <a:pt x="6234302" y="1982168"/>
                  <a:pt x="4195851" y="1639013"/>
                </a:cubicBezTo>
                <a:cubicBezTo>
                  <a:pt x="1282867" y="1086054"/>
                  <a:pt x="-17246" y="732"/>
                  <a:pt x="7806" y="22486"/>
                </a:cubicBezTo>
                <a:cubicBezTo>
                  <a:pt x="8802" y="-10513"/>
                  <a:pt x="-925" y="33207"/>
                  <a:pt x="71" y="208"/>
                </a:cubicBezTo>
                <a:close/>
              </a:path>
            </a:pathLst>
          </a:custGeom>
          <a:solidFill>
            <a:srgbClr val="80558B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9"/>
          <p:cNvSpPr/>
          <p:nvPr userDrawn="1"/>
        </p:nvSpPr>
        <p:spPr>
          <a:xfrm>
            <a:off x="-22207" y="4319606"/>
            <a:ext cx="7817810" cy="1804127"/>
          </a:xfrm>
          <a:custGeom>
            <a:avLst/>
            <a:gdLst>
              <a:gd name="connsiteX0" fmla="*/ 0 w 7772400"/>
              <a:gd name="connsiteY0" fmla="*/ 0 h 4572000"/>
              <a:gd name="connsiteX1" fmla="*/ 7772400 w 7772400"/>
              <a:gd name="connsiteY1" fmla="*/ 0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7772400 w 7772400"/>
              <a:gd name="connsiteY1" fmla="*/ 801666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12526 w 7784926"/>
              <a:gd name="connsiteY0" fmla="*/ 263 h 4572263"/>
              <a:gd name="connsiteX1" fmla="*/ 4396636 w 7784926"/>
              <a:gd name="connsiteY1" fmla="*/ 1250845 h 4572263"/>
              <a:gd name="connsiteX2" fmla="*/ 7784926 w 7784926"/>
              <a:gd name="connsiteY2" fmla="*/ 801929 h 4572263"/>
              <a:gd name="connsiteX3" fmla="*/ 7784926 w 7784926"/>
              <a:gd name="connsiteY3" fmla="*/ 4572263 h 4572263"/>
              <a:gd name="connsiteX4" fmla="*/ 0 w 7784926"/>
              <a:gd name="connsiteY4" fmla="*/ 99259 h 4572263"/>
              <a:gd name="connsiteX5" fmla="*/ 12526 w 7784926"/>
              <a:gd name="connsiteY5" fmla="*/ 263 h 4572263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0 w 7784926"/>
              <a:gd name="connsiteY4" fmla="*/ 99259 h 2135748"/>
              <a:gd name="connsiteX5" fmla="*/ 12526 w 7784926"/>
              <a:gd name="connsiteY5" fmla="*/ 263 h 2135748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4096011 w 7784926"/>
              <a:gd name="connsiteY4" fmla="*/ 1597728 h 2135748"/>
              <a:gd name="connsiteX5" fmla="*/ 0 w 7784926"/>
              <a:gd name="connsiteY5" fmla="*/ 99259 h 2135748"/>
              <a:gd name="connsiteX6" fmla="*/ 12526 w 7784926"/>
              <a:gd name="connsiteY6" fmla="*/ 263 h 2135748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4096011 w 7784926"/>
              <a:gd name="connsiteY4" fmla="*/ 1597728 h 2135748"/>
              <a:gd name="connsiteX5" fmla="*/ 0 w 7784926"/>
              <a:gd name="connsiteY5" fmla="*/ 99259 h 2135748"/>
              <a:gd name="connsiteX6" fmla="*/ 12526 w 7784926"/>
              <a:gd name="connsiteY6" fmla="*/ 263 h 2135748"/>
              <a:gd name="connsiteX0" fmla="*/ 12829 w 7785229"/>
              <a:gd name="connsiteY0" fmla="*/ 263 h 2135748"/>
              <a:gd name="connsiteX1" fmla="*/ 4396939 w 7785229"/>
              <a:gd name="connsiteY1" fmla="*/ 1250845 h 2135748"/>
              <a:gd name="connsiteX2" fmla="*/ 7785229 w 7785229"/>
              <a:gd name="connsiteY2" fmla="*/ 801929 h 2135748"/>
              <a:gd name="connsiteX3" fmla="*/ 7785229 w 7785229"/>
              <a:gd name="connsiteY3" fmla="*/ 2135748 h 2135748"/>
              <a:gd name="connsiteX4" fmla="*/ 4096314 w 7785229"/>
              <a:gd name="connsiteY4" fmla="*/ 1597728 h 2135748"/>
              <a:gd name="connsiteX5" fmla="*/ 303 w 7785229"/>
              <a:gd name="connsiteY5" fmla="*/ 99259 h 2135748"/>
              <a:gd name="connsiteX6" fmla="*/ 12829 w 7785229"/>
              <a:gd name="connsiteY6" fmla="*/ 263 h 2135748"/>
              <a:gd name="connsiteX0" fmla="*/ 12829 w 7785241"/>
              <a:gd name="connsiteY0" fmla="*/ 263 h 2136180"/>
              <a:gd name="connsiteX1" fmla="*/ 4396939 w 7785241"/>
              <a:gd name="connsiteY1" fmla="*/ 1250845 h 2136180"/>
              <a:gd name="connsiteX2" fmla="*/ 7785229 w 7785241"/>
              <a:gd name="connsiteY2" fmla="*/ 801929 h 2136180"/>
              <a:gd name="connsiteX3" fmla="*/ 7785229 w 7785241"/>
              <a:gd name="connsiteY3" fmla="*/ 2135748 h 2136180"/>
              <a:gd name="connsiteX4" fmla="*/ 4096314 w 7785241"/>
              <a:gd name="connsiteY4" fmla="*/ 1597728 h 2136180"/>
              <a:gd name="connsiteX5" fmla="*/ 303 w 7785241"/>
              <a:gd name="connsiteY5" fmla="*/ 99259 h 2136180"/>
              <a:gd name="connsiteX6" fmla="*/ 12829 w 7785241"/>
              <a:gd name="connsiteY6" fmla="*/ 263 h 2136180"/>
              <a:gd name="connsiteX0" fmla="*/ 12829 w 7785247"/>
              <a:gd name="connsiteY0" fmla="*/ 263 h 2137383"/>
              <a:gd name="connsiteX1" fmla="*/ 4396939 w 7785247"/>
              <a:gd name="connsiteY1" fmla="*/ 1250845 h 2137383"/>
              <a:gd name="connsiteX2" fmla="*/ 7785229 w 7785247"/>
              <a:gd name="connsiteY2" fmla="*/ 801929 h 2137383"/>
              <a:gd name="connsiteX3" fmla="*/ 7785229 w 7785247"/>
              <a:gd name="connsiteY3" fmla="*/ 2135748 h 2137383"/>
              <a:gd name="connsiteX4" fmla="*/ 4096314 w 7785247"/>
              <a:gd name="connsiteY4" fmla="*/ 1597728 h 2137383"/>
              <a:gd name="connsiteX5" fmla="*/ 303 w 7785247"/>
              <a:gd name="connsiteY5" fmla="*/ 99259 h 2137383"/>
              <a:gd name="connsiteX6" fmla="*/ 12829 w 7785247"/>
              <a:gd name="connsiteY6" fmla="*/ 263 h 2137383"/>
              <a:gd name="connsiteX0" fmla="*/ 12816 w 7785234"/>
              <a:gd name="connsiteY0" fmla="*/ 263 h 2140420"/>
              <a:gd name="connsiteX1" fmla="*/ 4396926 w 7785234"/>
              <a:gd name="connsiteY1" fmla="*/ 1250845 h 2140420"/>
              <a:gd name="connsiteX2" fmla="*/ 7785216 w 7785234"/>
              <a:gd name="connsiteY2" fmla="*/ 801929 h 2140420"/>
              <a:gd name="connsiteX3" fmla="*/ 7785216 w 7785234"/>
              <a:gd name="connsiteY3" fmla="*/ 2135748 h 2140420"/>
              <a:gd name="connsiteX4" fmla="*/ 4171457 w 7785234"/>
              <a:gd name="connsiteY4" fmla="*/ 1658338 h 2140420"/>
              <a:gd name="connsiteX5" fmla="*/ 290 w 7785234"/>
              <a:gd name="connsiteY5" fmla="*/ 99259 h 2140420"/>
              <a:gd name="connsiteX6" fmla="*/ 12816 w 7785234"/>
              <a:gd name="connsiteY6" fmla="*/ 263 h 2140420"/>
              <a:gd name="connsiteX0" fmla="*/ 12816 w 7785234"/>
              <a:gd name="connsiteY0" fmla="*/ 263 h 2146855"/>
              <a:gd name="connsiteX1" fmla="*/ 4396926 w 7785234"/>
              <a:gd name="connsiteY1" fmla="*/ 1250845 h 2146855"/>
              <a:gd name="connsiteX2" fmla="*/ 7785216 w 7785234"/>
              <a:gd name="connsiteY2" fmla="*/ 801929 h 2146855"/>
              <a:gd name="connsiteX3" fmla="*/ 7785216 w 7785234"/>
              <a:gd name="connsiteY3" fmla="*/ 2135748 h 2146855"/>
              <a:gd name="connsiteX4" fmla="*/ 4171457 w 7785234"/>
              <a:gd name="connsiteY4" fmla="*/ 1706826 h 2146855"/>
              <a:gd name="connsiteX5" fmla="*/ 290 w 7785234"/>
              <a:gd name="connsiteY5" fmla="*/ 99259 h 2146855"/>
              <a:gd name="connsiteX6" fmla="*/ 12816 w 7785234"/>
              <a:gd name="connsiteY6" fmla="*/ 263 h 2146855"/>
              <a:gd name="connsiteX0" fmla="*/ 0 w 7791499"/>
              <a:gd name="connsiteY0" fmla="*/ 263 h 2146855"/>
              <a:gd name="connsiteX1" fmla="*/ 4403191 w 7791499"/>
              <a:gd name="connsiteY1" fmla="*/ 1250845 h 2146855"/>
              <a:gd name="connsiteX2" fmla="*/ 7791481 w 7791499"/>
              <a:gd name="connsiteY2" fmla="*/ 801929 h 2146855"/>
              <a:gd name="connsiteX3" fmla="*/ 7791481 w 7791499"/>
              <a:gd name="connsiteY3" fmla="*/ 2135748 h 2146855"/>
              <a:gd name="connsiteX4" fmla="*/ 4177722 w 7791499"/>
              <a:gd name="connsiteY4" fmla="*/ 1706826 h 2146855"/>
              <a:gd name="connsiteX5" fmla="*/ 6555 w 7791499"/>
              <a:gd name="connsiteY5" fmla="*/ 99259 h 2146855"/>
              <a:gd name="connsiteX6" fmla="*/ 0 w 7791499"/>
              <a:gd name="connsiteY6" fmla="*/ 263 h 2146855"/>
              <a:gd name="connsiteX0" fmla="*/ 3274 w 7794773"/>
              <a:gd name="connsiteY0" fmla="*/ 263 h 2146855"/>
              <a:gd name="connsiteX1" fmla="*/ 4406465 w 7794773"/>
              <a:gd name="connsiteY1" fmla="*/ 1250845 h 2146855"/>
              <a:gd name="connsiteX2" fmla="*/ 7794755 w 7794773"/>
              <a:gd name="connsiteY2" fmla="*/ 801929 h 2146855"/>
              <a:gd name="connsiteX3" fmla="*/ 7794755 w 7794773"/>
              <a:gd name="connsiteY3" fmla="*/ 2135748 h 2146855"/>
              <a:gd name="connsiteX4" fmla="*/ 4180996 w 7794773"/>
              <a:gd name="connsiteY4" fmla="*/ 1706826 h 2146855"/>
              <a:gd name="connsiteX5" fmla="*/ 287 w 7794773"/>
              <a:gd name="connsiteY5" fmla="*/ 99259 h 2146855"/>
              <a:gd name="connsiteX6" fmla="*/ 3274 w 7794773"/>
              <a:gd name="connsiteY6" fmla="*/ 263 h 2146855"/>
              <a:gd name="connsiteX0" fmla="*/ 3274 w 7794773"/>
              <a:gd name="connsiteY0" fmla="*/ 263 h 2146855"/>
              <a:gd name="connsiteX1" fmla="*/ 4406465 w 7794773"/>
              <a:gd name="connsiteY1" fmla="*/ 1250845 h 2146855"/>
              <a:gd name="connsiteX2" fmla="*/ 7640882 w 7794773"/>
              <a:gd name="connsiteY2" fmla="*/ 957672 h 2146855"/>
              <a:gd name="connsiteX3" fmla="*/ 7794755 w 7794773"/>
              <a:gd name="connsiteY3" fmla="*/ 2135748 h 2146855"/>
              <a:gd name="connsiteX4" fmla="*/ 4180996 w 7794773"/>
              <a:gd name="connsiteY4" fmla="*/ 1706826 h 2146855"/>
              <a:gd name="connsiteX5" fmla="*/ 287 w 7794773"/>
              <a:gd name="connsiteY5" fmla="*/ 99259 h 2146855"/>
              <a:gd name="connsiteX6" fmla="*/ 3274 w 7794773"/>
              <a:gd name="connsiteY6" fmla="*/ 263 h 2146855"/>
              <a:gd name="connsiteX0" fmla="*/ 3274 w 7794773"/>
              <a:gd name="connsiteY0" fmla="*/ 263 h 2146855"/>
              <a:gd name="connsiteX1" fmla="*/ 4406465 w 7794773"/>
              <a:gd name="connsiteY1" fmla="*/ 1250845 h 2146855"/>
              <a:gd name="connsiteX2" fmla="*/ 7479683 w 7794773"/>
              <a:gd name="connsiteY2" fmla="*/ 886880 h 2146855"/>
              <a:gd name="connsiteX3" fmla="*/ 7794755 w 7794773"/>
              <a:gd name="connsiteY3" fmla="*/ 2135748 h 2146855"/>
              <a:gd name="connsiteX4" fmla="*/ 4180996 w 7794773"/>
              <a:gd name="connsiteY4" fmla="*/ 1706826 h 2146855"/>
              <a:gd name="connsiteX5" fmla="*/ 287 w 7794773"/>
              <a:gd name="connsiteY5" fmla="*/ 99259 h 2146855"/>
              <a:gd name="connsiteX6" fmla="*/ 3274 w 7794773"/>
              <a:gd name="connsiteY6" fmla="*/ 263 h 2146855"/>
              <a:gd name="connsiteX0" fmla="*/ 3274 w 7802084"/>
              <a:gd name="connsiteY0" fmla="*/ 263 h 2146855"/>
              <a:gd name="connsiteX1" fmla="*/ 4406465 w 7802084"/>
              <a:gd name="connsiteY1" fmla="*/ 1250845 h 2146855"/>
              <a:gd name="connsiteX2" fmla="*/ 7802084 w 7802084"/>
              <a:gd name="connsiteY2" fmla="*/ 809008 h 2146855"/>
              <a:gd name="connsiteX3" fmla="*/ 7794755 w 7802084"/>
              <a:gd name="connsiteY3" fmla="*/ 2135748 h 2146855"/>
              <a:gd name="connsiteX4" fmla="*/ 4180996 w 7802084"/>
              <a:gd name="connsiteY4" fmla="*/ 1706826 h 2146855"/>
              <a:gd name="connsiteX5" fmla="*/ 287 w 7802084"/>
              <a:gd name="connsiteY5" fmla="*/ 99259 h 2146855"/>
              <a:gd name="connsiteX6" fmla="*/ 3274 w 7802084"/>
              <a:gd name="connsiteY6" fmla="*/ 263 h 2146855"/>
              <a:gd name="connsiteX0" fmla="*/ 3274 w 7846063"/>
              <a:gd name="connsiteY0" fmla="*/ 263 h 2229908"/>
              <a:gd name="connsiteX1" fmla="*/ 4406465 w 7846063"/>
              <a:gd name="connsiteY1" fmla="*/ 1250845 h 2229908"/>
              <a:gd name="connsiteX2" fmla="*/ 7802084 w 7846063"/>
              <a:gd name="connsiteY2" fmla="*/ 809008 h 2229908"/>
              <a:gd name="connsiteX3" fmla="*/ 7846045 w 7846063"/>
              <a:gd name="connsiteY3" fmla="*/ 2227778 h 2229908"/>
              <a:gd name="connsiteX4" fmla="*/ 4180996 w 7846063"/>
              <a:gd name="connsiteY4" fmla="*/ 1706826 h 2229908"/>
              <a:gd name="connsiteX5" fmla="*/ 287 w 7846063"/>
              <a:gd name="connsiteY5" fmla="*/ 99259 h 2229908"/>
              <a:gd name="connsiteX6" fmla="*/ 3274 w 7846063"/>
              <a:gd name="connsiteY6" fmla="*/ 263 h 2229908"/>
              <a:gd name="connsiteX0" fmla="*/ 3274 w 7802100"/>
              <a:gd name="connsiteY0" fmla="*/ 263 h 2257493"/>
              <a:gd name="connsiteX1" fmla="*/ 4406465 w 7802100"/>
              <a:gd name="connsiteY1" fmla="*/ 1250845 h 2257493"/>
              <a:gd name="connsiteX2" fmla="*/ 7802084 w 7802100"/>
              <a:gd name="connsiteY2" fmla="*/ 809008 h 2257493"/>
              <a:gd name="connsiteX3" fmla="*/ 7802082 w 7802100"/>
              <a:gd name="connsiteY3" fmla="*/ 2256095 h 2257493"/>
              <a:gd name="connsiteX4" fmla="*/ 4180996 w 7802100"/>
              <a:gd name="connsiteY4" fmla="*/ 1706826 h 2257493"/>
              <a:gd name="connsiteX5" fmla="*/ 287 w 7802100"/>
              <a:gd name="connsiteY5" fmla="*/ 99259 h 2257493"/>
              <a:gd name="connsiteX6" fmla="*/ 3274 w 7802100"/>
              <a:gd name="connsiteY6" fmla="*/ 263 h 2257493"/>
              <a:gd name="connsiteX0" fmla="*/ 3274 w 7827193"/>
              <a:gd name="connsiteY0" fmla="*/ 263 h 2013189"/>
              <a:gd name="connsiteX1" fmla="*/ 4406465 w 7827193"/>
              <a:gd name="connsiteY1" fmla="*/ 1250845 h 2013189"/>
              <a:gd name="connsiteX2" fmla="*/ 7802084 w 7827193"/>
              <a:gd name="connsiteY2" fmla="*/ 809008 h 2013189"/>
              <a:gd name="connsiteX3" fmla="*/ 7827175 w 7827193"/>
              <a:gd name="connsiteY3" fmla="*/ 1916681 h 2013189"/>
              <a:gd name="connsiteX4" fmla="*/ 4180996 w 7827193"/>
              <a:gd name="connsiteY4" fmla="*/ 1706826 h 2013189"/>
              <a:gd name="connsiteX5" fmla="*/ 287 w 7827193"/>
              <a:gd name="connsiteY5" fmla="*/ 99259 h 2013189"/>
              <a:gd name="connsiteX6" fmla="*/ 3274 w 7827193"/>
              <a:gd name="connsiteY6" fmla="*/ 263 h 2013189"/>
              <a:gd name="connsiteX0" fmla="*/ 3274 w 7806688"/>
              <a:gd name="connsiteY0" fmla="*/ 263 h 2013189"/>
              <a:gd name="connsiteX1" fmla="*/ 4406465 w 7806688"/>
              <a:gd name="connsiteY1" fmla="*/ 1250845 h 2013189"/>
              <a:gd name="connsiteX2" fmla="*/ 7802084 w 7806688"/>
              <a:gd name="connsiteY2" fmla="*/ 809008 h 2013189"/>
              <a:gd name="connsiteX3" fmla="*/ 7806670 w 7806688"/>
              <a:gd name="connsiteY3" fmla="*/ 1916681 h 2013189"/>
              <a:gd name="connsiteX4" fmla="*/ 4180996 w 7806688"/>
              <a:gd name="connsiteY4" fmla="*/ 1706826 h 2013189"/>
              <a:gd name="connsiteX5" fmla="*/ 287 w 7806688"/>
              <a:gd name="connsiteY5" fmla="*/ 99259 h 2013189"/>
              <a:gd name="connsiteX6" fmla="*/ 3274 w 7806688"/>
              <a:gd name="connsiteY6" fmla="*/ 263 h 2013189"/>
              <a:gd name="connsiteX0" fmla="*/ 3274 w 7802084"/>
              <a:gd name="connsiteY0" fmla="*/ 263 h 1968193"/>
              <a:gd name="connsiteX1" fmla="*/ 4406465 w 7802084"/>
              <a:gd name="connsiteY1" fmla="*/ 1250845 h 1968193"/>
              <a:gd name="connsiteX2" fmla="*/ 7802084 w 7802084"/>
              <a:gd name="connsiteY2" fmla="*/ 809008 h 1968193"/>
              <a:gd name="connsiteX3" fmla="*/ 7792999 w 7802084"/>
              <a:gd name="connsiteY3" fmla="*/ 1797813 h 1968193"/>
              <a:gd name="connsiteX4" fmla="*/ 4180996 w 7802084"/>
              <a:gd name="connsiteY4" fmla="*/ 1706826 h 1968193"/>
              <a:gd name="connsiteX5" fmla="*/ 287 w 7802084"/>
              <a:gd name="connsiteY5" fmla="*/ 99259 h 1968193"/>
              <a:gd name="connsiteX6" fmla="*/ 3274 w 7802084"/>
              <a:gd name="connsiteY6" fmla="*/ 263 h 1968193"/>
              <a:gd name="connsiteX0" fmla="*/ 3274 w 7802084"/>
              <a:gd name="connsiteY0" fmla="*/ 263 h 1895391"/>
              <a:gd name="connsiteX1" fmla="*/ 4406465 w 7802084"/>
              <a:gd name="connsiteY1" fmla="*/ 1250845 h 1895391"/>
              <a:gd name="connsiteX2" fmla="*/ 7802084 w 7802084"/>
              <a:gd name="connsiteY2" fmla="*/ 809008 h 1895391"/>
              <a:gd name="connsiteX3" fmla="*/ 7792999 w 7802084"/>
              <a:gd name="connsiteY3" fmla="*/ 1490020 h 1895391"/>
              <a:gd name="connsiteX4" fmla="*/ 4180996 w 7802084"/>
              <a:gd name="connsiteY4" fmla="*/ 1706826 h 1895391"/>
              <a:gd name="connsiteX5" fmla="*/ 287 w 7802084"/>
              <a:gd name="connsiteY5" fmla="*/ 99259 h 1895391"/>
              <a:gd name="connsiteX6" fmla="*/ 3274 w 7802084"/>
              <a:gd name="connsiteY6" fmla="*/ 263 h 1895391"/>
              <a:gd name="connsiteX0" fmla="*/ 3274 w 7802084"/>
              <a:gd name="connsiteY0" fmla="*/ 263 h 1814201"/>
              <a:gd name="connsiteX1" fmla="*/ 4406465 w 7802084"/>
              <a:gd name="connsiteY1" fmla="*/ 1250845 h 1814201"/>
              <a:gd name="connsiteX2" fmla="*/ 7802084 w 7802084"/>
              <a:gd name="connsiteY2" fmla="*/ 809008 h 1814201"/>
              <a:gd name="connsiteX3" fmla="*/ 7792999 w 7802084"/>
              <a:gd name="connsiteY3" fmla="*/ 1490020 h 1814201"/>
              <a:gd name="connsiteX4" fmla="*/ 4180996 w 7802084"/>
              <a:gd name="connsiteY4" fmla="*/ 1706826 h 1814201"/>
              <a:gd name="connsiteX5" fmla="*/ 287 w 7802084"/>
              <a:gd name="connsiteY5" fmla="*/ 99259 h 1814201"/>
              <a:gd name="connsiteX6" fmla="*/ 3274 w 7802084"/>
              <a:gd name="connsiteY6" fmla="*/ 263 h 1814201"/>
              <a:gd name="connsiteX0" fmla="*/ 3283 w 7802093"/>
              <a:gd name="connsiteY0" fmla="*/ 263 h 1814201"/>
              <a:gd name="connsiteX1" fmla="*/ 4406474 w 7802093"/>
              <a:gd name="connsiteY1" fmla="*/ 1250845 h 1814201"/>
              <a:gd name="connsiteX2" fmla="*/ 7802093 w 7802093"/>
              <a:gd name="connsiteY2" fmla="*/ 809008 h 1814201"/>
              <a:gd name="connsiteX3" fmla="*/ 7793008 w 7802093"/>
              <a:gd name="connsiteY3" fmla="*/ 1490020 h 1814201"/>
              <a:gd name="connsiteX4" fmla="*/ 4181005 w 7802093"/>
              <a:gd name="connsiteY4" fmla="*/ 1706826 h 1814201"/>
              <a:gd name="connsiteX5" fmla="*/ 296 w 7802093"/>
              <a:gd name="connsiteY5" fmla="*/ 99259 h 1814201"/>
              <a:gd name="connsiteX6" fmla="*/ 3283 w 7802093"/>
              <a:gd name="connsiteY6" fmla="*/ 263 h 1814201"/>
              <a:gd name="connsiteX0" fmla="*/ 3283 w 7802093"/>
              <a:gd name="connsiteY0" fmla="*/ 263 h 1814201"/>
              <a:gd name="connsiteX1" fmla="*/ 4406474 w 7802093"/>
              <a:gd name="connsiteY1" fmla="*/ 1250845 h 1814201"/>
              <a:gd name="connsiteX2" fmla="*/ 7802093 w 7802093"/>
              <a:gd name="connsiteY2" fmla="*/ 809008 h 1814201"/>
              <a:gd name="connsiteX3" fmla="*/ 7800973 w 7802093"/>
              <a:gd name="connsiteY3" fmla="*/ 1490020 h 1814201"/>
              <a:gd name="connsiteX4" fmla="*/ 4181005 w 7802093"/>
              <a:gd name="connsiteY4" fmla="*/ 1706826 h 1814201"/>
              <a:gd name="connsiteX5" fmla="*/ 296 w 7802093"/>
              <a:gd name="connsiteY5" fmla="*/ 99259 h 1814201"/>
              <a:gd name="connsiteX6" fmla="*/ 3283 w 7802093"/>
              <a:gd name="connsiteY6" fmla="*/ 263 h 1814201"/>
              <a:gd name="connsiteX0" fmla="*/ 3288 w 7802098"/>
              <a:gd name="connsiteY0" fmla="*/ 263 h 1814201"/>
              <a:gd name="connsiteX1" fmla="*/ 4406479 w 7802098"/>
              <a:gd name="connsiteY1" fmla="*/ 1250845 h 1814201"/>
              <a:gd name="connsiteX2" fmla="*/ 7802098 w 7802098"/>
              <a:gd name="connsiteY2" fmla="*/ 809008 h 1814201"/>
              <a:gd name="connsiteX3" fmla="*/ 7800978 w 7802098"/>
              <a:gd name="connsiteY3" fmla="*/ 1490020 h 1814201"/>
              <a:gd name="connsiteX4" fmla="*/ 4181010 w 7802098"/>
              <a:gd name="connsiteY4" fmla="*/ 1706826 h 1814201"/>
              <a:gd name="connsiteX5" fmla="*/ 301 w 7802098"/>
              <a:gd name="connsiteY5" fmla="*/ 99259 h 1814201"/>
              <a:gd name="connsiteX6" fmla="*/ 3288 w 7802098"/>
              <a:gd name="connsiteY6" fmla="*/ 263 h 1814201"/>
              <a:gd name="connsiteX0" fmla="*/ 3288 w 7802098"/>
              <a:gd name="connsiteY0" fmla="*/ 263 h 1830647"/>
              <a:gd name="connsiteX1" fmla="*/ 4406479 w 7802098"/>
              <a:gd name="connsiteY1" fmla="*/ 1250845 h 1830647"/>
              <a:gd name="connsiteX2" fmla="*/ 7802098 w 7802098"/>
              <a:gd name="connsiteY2" fmla="*/ 809008 h 1830647"/>
              <a:gd name="connsiteX3" fmla="*/ 7800978 w 7802098"/>
              <a:gd name="connsiteY3" fmla="*/ 1490020 h 1830647"/>
              <a:gd name="connsiteX4" fmla="*/ 4181010 w 7802098"/>
              <a:gd name="connsiteY4" fmla="*/ 1706826 h 1830647"/>
              <a:gd name="connsiteX5" fmla="*/ 301 w 7802098"/>
              <a:gd name="connsiteY5" fmla="*/ 99259 h 1830647"/>
              <a:gd name="connsiteX6" fmla="*/ 3288 w 7802098"/>
              <a:gd name="connsiteY6" fmla="*/ 263 h 1830647"/>
              <a:gd name="connsiteX0" fmla="*/ 47 w 7814786"/>
              <a:gd name="connsiteY0" fmla="*/ 286 h 1746027"/>
              <a:gd name="connsiteX1" fmla="*/ 4419167 w 7814786"/>
              <a:gd name="connsiteY1" fmla="*/ 1166225 h 1746027"/>
              <a:gd name="connsiteX2" fmla="*/ 7814786 w 7814786"/>
              <a:gd name="connsiteY2" fmla="*/ 724388 h 1746027"/>
              <a:gd name="connsiteX3" fmla="*/ 7813666 w 7814786"/>
              <a:gd name="connsiteY3" fmla="*/ 1405400 h 1746027"/>
              <a:gd name="connsiteX4" fmla="*/ 4193698 w 7814786"/>
              <a:gd name="connsiteY4" fmla="*/ 1622206 h 1746027"/>
              <a:gd name="connsiteX5" fmla="*/ 12989 w 7814786"/>
              <a:gd name="connsiteY5" fmla="*/ 14639 h 1746027"/>
              <a:gd name="connsiteX6" fmla="*/ 47 w 7814786"/>
              <a:gd name="connsiteY6" fmla="*/ 286 h 1746027"/>
              <a:gd name="connsiteX0" fmla="*/ 47 w 7813688"/>
              <a:gd name="connsiteY0" fmla="*/ 286 h 1746027"/>
              <a:gd name="connsiteX1" fmla="*/ 4419167 w 7813688"/>
              <a:gd name="connsiteY1" fmla="*/ 1166225 h 1746027"/>
              <a:gd name="connsiteX2" fmla="*/ 7806822 w 7813688"/>
              <a:gd name="connsiteY2" fmla="*/ 1216855 h 1746027"/>
              <a:gd name="connsiteX3" fmla="*/ 7813666 w 7813688"/>
              <a:gd name="connsiteY3" fmla="*/ 1405400 h 1746027"/>
              <a:gd name="connsiteX4" fmla="*/ 4193698 w 7813688"/>
              <a:gd name="connsiteY4" fmla="*/ 1622206 h 1746027"/>
              <a:gd name="connsiteX5" fmla="*/ 12989 w 7813688"/>
              <a:gd name="connsiteY5" fmla="*/ 14639 h 1746027"/>
              <a:gd name="connsiteX6" fmla="*/ 47 w 7813688"/>
              <a:gd name="connsiteY6" fmla="*/ 286 h 1746027"/>
              <a:gd name="connsiteX0" fmla="*/ 47 w 7813688"/>
              <a:gd name="connsiteY0" fmla="*/ 286 h 1746027"/>
              <a:gd name="connsiteX1" fmla="*/ 4419167 w 7813688"/>
              <a:gd name="connsiteY1" fmla="*/ 1166225 h 1746027"/>
              <a:gd name="connsiteX2" fmla="*/ 7806822 w 7813688"/>
              <a:gd name="connsiteY2" fmla="*/ 1216855 h 1746027"/>
              <a:gd name="connsiteX3" fmla="*/ 7813666 w 7813688"/>
              <a:gd name="connsiteY3" fmla="*/ 1405400 h 1746027"/>
              <a:gd name="connsiteX4" fmla="*/ 4193698 w 7813688"/>
              <a:gd name="connsiteY4" fmla="*/ 1622206 h 1746027"/>
              <a:gd name="connsiteX5" fmla="*/ 12989 w 7813688"/>
              <a:gd name="connsiteY5" fmla="*/ 14639 h 1746027"/>
              <a:gd name="connsiteX6" fmla="*/ 47 w 7813688"/>
              <a:gd name="connsiteY6" fmla="*/ 286 h 1746027"/>
              <a:gd name="connsiteX0" fmla="*/ 47 w 7816019"/>
              <a:gd name="connsiteY0" fmla="*/ 286 h 1746027"/>
              <a:gd name="connsiteX1" fmla="*/ 4419167 w 7816019"/>
              <a:gd name="connsiteY1" fmla="*/ 1166225 h 1746027"/>
              <a:gd name="connsiteX2" fmla="*/ 7806822 w 7816019"/>
              <a:gd name="connsiteY2" fmla="*/ 1216855 h 1746027"/>
              <a:gd name="connsiteX3" fmla="*/ 7813666 w 7816019"/>
              <a:gd name="connsiteY3" fmla="*/ 1405400 h 1746027"/>
              <a:gd name="connsiteX4" fmla="*/ 4193698 w 7816019"/>
              <a:gd name="connsiteY4" fmla="*/ 1622206 h 1746027"/>
              <a:gd name="connsiteX5" fmla="*/ 12989 w 7816019"/>
              <a:gd name="connsiteY5" fmla="*/ 14639 h 1746027"/>
              <a:gd name="connsiteX6" fmla="*/ 47 w 7816019"/>
              <a:gd name="connsiteY6" fmla="*/ 286 h 1746027"/>
              <a:gd name="connsiteX0" fmla="*/ 47 w 7817521"/>
              <a:gd name="connsiteY0" fmla="*/ 286 h 1746027"/>
              <a:gd name="connsiteX1" fmla="*/ 4419167 w 7817521"/>
              <a:gd name="connsiteY1" fmla="*/ 1166225 h 1746027"/>
              <a:gd name="connsiteX2" fmla="*/ 7814787 w 7817521"/>
              <a:gd name="connsiteY2" fmla="*/ 1247636 h 1746027"/>
              <a:gd name="connsiteX3" fmla="*/ 7813666 w 7817521"/>
              <a:gd name="connsiteY3" fmla="*/ 1405400 h 1746027"/>
              <a:gd name="connsiteX4" fmla="*/ 4193698 w 7817521"/>
              <a:gd name="connsiteY4" fmla="*/ 1622206 h 1746027"/>
              <a:gd name="connsiteX5" fmla="*/ 12989 w 7817521"/>
              <a:gd name="connsiteY5" fmla="*/ 14639 h 1746027"/>
              <a:gd name="connsiteX6" fmla="*/ 47 w 7817521"/>
              <a:gd name="connsiteY6" fmla="*/ 286 h 1746027"/>
              <a:gd name="connsiteX0" fmla="*/ 47 w 7817521"/>
              <a:gd name="connsiteY0" fmla="*/ 204 h 1745945"/>
              <a:gd name="connsiteX1" fmla="*/ 4857211 w 7817521"/>
              <a:gd name="connsiteY1" fmla="*/ 1573968 h 1745945"/>
              <a:gd name="connsiteX2" fmla="*/ 7814787 w 7817521"/>
              <a:gd name="connsiteY2" fmla="*/ 1247554 h 1745945"/>
              <a:gd name="connsiteX3" fmla="*/ 7813666 w 7817521"/>
              <a:gd name="connsiteY3" fmla="*/ 1405318 h 1745945"/>
              <a:gd name="connsiteX4" fmla="*/ 4193698 w 7817521"/>
              <a:gd name="connsiteY4" fmla="*/ 1622124 h 1745945"/>
              <a:gd name="connsiteX5" fmla="*/ 12989 w 7817521"/>
              <a:gd name="connsiteY5" fmla="*/ 14557 h 1745945"/>
              <a:gd name="connsiteX6" fmla="*/ 47 w 7817521"/>
              <a:gd name="connsiteY6" fmla="*/ 204 h 1745945"/>
              <a:gd name="connsiteX0" fmla="*/ 47 w 7830717"/>
              <a:gd name="connsiteY0" fmla="*/ 204 h 1745945"/>
              <a:gd name="connsiteX1" fmla="*/ 4857211 w 7830717"/>
              <a:gd name="connsiteY1" fmla="*/ 1573968 h 1745945"/>
              <a:gd name="connsiteX2" fmla="*/ 7830717 w 7830717"/>
              <a:gd name="connsiteY2" fmla="*/ 1155216 h 1745945"/>
              <a:gd name="connsiteX3" fmla="*/ 7813666 w 7830717"/>
              <a:gd name="connsiteY3" fmla="*/ 1405318 h 1745945"/>
              <a:gd name="connsiteX4" fmla="*/ 4193698 w 7830717"/>
              <a:gd name="connsiteY4" fmla="*/ 1622124 h 1745945"/>
              <a:gd name="connsiteX5" fmla="*/ 12989 w 7830717"/>
              <a:gd name="connsiteY5" fmla="*/ 14557 h 1745945"/>
              <a:gd name="connsiteX6" fmla="*/ 47 w 7830717"/>
              <a:gd name="connsiteY6" fmla="*/ 204 h 1745945"/>
              <a:gd name="connsiteX0" fmla="*/ 47 w 7830717"/>
              <a:gd name="connsiteY0" fmla="*/ 190 h 1745931"/>
              <a:gd name="connsiteX1" fmla="*/ 4857211 w 7830717"/>
              <a:gd name="connsiteY1" fmla="*/ 1573954 h 1745931"/>
              <a:gd name="connsiteX2" fmla="*/ 7830717 w 7830717"/>
              <a:gd name="connsiteY2" fmla="*/ 1155202 h 1745931"/>
              <a:gd name="connsiteX3" fmla="*/ 7813666 w 7830717"/>
              <a:gd name="connsiteY3" fmla="*/ 1405304 h 1745931"/>
              <a:gd name="connsiteX4" fmla="*/ 4193698 w 7830717"/>
              <a:gd name="connsiteY4" fmla="*/ 1622110 h 1745931"/>
              <a:gd name="connsiteX5" fmla="*/ 12989 w 7830717"/>
              <a:gd name="connsiteY5" fmla="*/ 14543 h 1745931"/>
              <a:gd name="connsiteX6" fmla="*/ 47 w 7830717"/>
              <a:gd name="connsiteY6" fmla="*/ 190 h 1745931"/>
              <a:gd name="connsiteX0" fmla="*/ 47 w 7830717"/>
              <a:gd name="connsiteY0" fmla="*/ 190 h 1745931"/>
              <a:gd name="connsiteX1" fmla="*/ 4857211 w 7830717"/>
              <a:gd name="connsiteY1" fmla="*/ 1573954 h 1745931"/>
              <a:gd name="connsiteX2" fmla="*/ 7830717 w 7830717"/>
              <a:gd name="connsiteY2" fmla="*/ 1155202 h 1745931"/>
              <a:gd name="connsiteX3" fmla="*/ 7813666 w 7830717"/>
              <a:gd name="connsiteY3" fmla="*/ 1405304 h 1745931"/>
              <a:gd name="connsiteX4" fmla="*/ 4193698 w 7830717"/>
              <a:gd name="connsiteY4" fmla="*/ 1622110 h 1745931"/>
              <a:gd name="connsiteX5" fmla="*/ 12989 w 7830717"/>
              <a:gd name="connsiteY5" fmla="*/ 14543 h 1745931"/>
              <a:gd name="connsiteX6" fmla="*/ 47 w 7830717"/>
              <a:gd name="connsiteY6" fmla="*/ 190 h 1745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30717" h="1745931">
                <a:moveTo>
                  <a:pt x="47" y="190"/>
                </a:moveTo>
                <a:cubicBezTo>
                  <a:pt x="47" y="-19339"/>
                  <a:pt x="2304439" y="1475322"/>
                  <a:pt x="4857211" y="1573954"/>
                </a:cubicBezTo>
                <a:cubicBezTo>
                  <a:pt x="7338293" y="1576735"/>
                  <a:pt x="7803578" y="1183621"/>
                  <a:pt x="7830717" y="1155202"/>
                </a:cubicBezTo>
                <a:cubicBezTo>
                  <a:pt x="7830717" y="1152791"/>
                  <a:pt x="7821631" y="1400021"/>
                  <a:pt x="7813666" y="1405304"/>
                </a:cubicBezTo>
                <a:cubicBezTo>
                  <a:pt x="7819929" y="1415874"/>
                  <a:pt x="6534457" y="1992157"/>
                  <a:pt x="4193698" y="1622110"/>
                </a:cubicBezTo>
                <a:cubicBezTo>
                  <a:pt x="1525683" y="1154127"/>
                  <a:pt x="-12063" y="-7211"/>
                  <a:pt x="12989" y="14543"/>
                </a:cubicBezTo>
                <a:cubicBezTo>
                  <a:pt x="13985" y="-18456"/>
                  <a:pt x="-949" y="33189"/>
                  <a:pt x="47" y="190"/>
                </a:cubicBezTo>
                <a:close/>
              </a:path>
            </a:pathLst>
          </a:custGeom>
          <a:solidFill>
            <a:srgbClr val="80558B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223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134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7772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0" y="9829800"/>
            <a:ext cx="7772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7543800" y="0"/>
            <a:ext cx="228600" cy="1005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0" y="0"/>
            <a:ext cx="228600" cy="1005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05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72173" y="427952"/>
            <a:ext cx="7200875" cy="914400"/>
          </a:xfrm>
        </p:spPr>
        <p:txBody>
          <a:bodyPr/>
          <a:lstStyle/>
          <a:p>
            <a:r>
              <a:rPr lang="en-US" sz="5500" b="0" dirty="0" smtClean="0"/>
              <a:t>Needle/Sharps Safety</a:t>
            </a:r>
            <a:endParaRPr lang="en-US" sz="5500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707722" y="6123733"/>
            <a:ext cx="6629400" cy="311077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Get a hepatitis B vaccination.</a:t>
            </a:r>
          </a:p>
          <a:p>
            <a:r>
              <a:rPr lang="en-US" dirty="0"/>
              <a:t>Always use safety devices </a:t>
            </a:r>
            <a:r>
              <a:rPr lang="en-US" dirty="0" smtClean="0"/>
              <a:t>and safer </a:t>
            </a:r>
            <a:r>
              <a:rPr lang="en-US" dirty="0"/>
              <a:t>needles.</a:t>
            </a:r>
          </a:p>
          <a:p>
            <a:r>
              <a:rPr lang="en-US" dirty="0"/>
              <a:t>Wear appropriate </a:t>
            </a:r>
            <a:r>
              <a:rPr lang="en-US" dirty="0" smtClean="0"/>
              <a:t>personal protective </a:t>
            </a:r>
            <a:r>
              <a:rPr lang="en-US" dirty="0"/>
              <a:t>equipment.</a:t>
            </a:r>
          </a:p>
          <a:p>
            <a:r>
              <a:rPr lang="en-US" dirty="0"/>
              <a:t>Never recap needles.</a:t>
            </a:r>
          </a:p>
          <a:p>
            <a:r>
              <a:rPr lang="en-US" dirty="0"/>
              <a:t>Report ALL </a:t>
            </a:r>
            <a:r>
              <a:rPr lang="en-US" dirty="0" err="1"/>
              <a:t>needlestick</a:t>
            </a:r>
            <a:r>
              <a:rPr lang="en-US" dirty="0"/>
              <a:t> 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sharp injuries</a:t>
            </a:r>
            <a:r>
              <a:rPr lang="en-US" dirty="0"/>
              <a:t>.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0" b="20474"/>
          <a:stretch/>
        </p:blipFill>
        <p:spPr/>
      </p:pic>
    </p:spTree>
    <p:extLst>
      <p:ext uri="{BB962C8B-B14F-4D97-AF65-F5344CB8AC3E}">
        <p14:creationId xmlns:p14="http://schemas.microsoft.com/office/powerpoint/2010/main" val="241788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3003</TotalTime>
  <Words>30</Words>
  <Application>Microsoft Office PowerPoint</Application>
  <PresentationFormat>Custom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Tw Cen MT Condensed Extra Bold</vt:lpstr>
      <vt:lpstr>Wingdings</vt:lpstr>
      <vt:lpstr>Calibri</vt:lpstr>
      <vt:lpstr>Ebrima</vt:lpstr>
      <vt:lpstr>Tw Cen MT Condensed</vt:lpstr>
      <vt:lpstr>Office Theme</vt:lpstr>
      <vt:lpstr>PowerPoint Presentation</vt:lpstr>
    </vt:vector>
  </TitlesOfParts>
  <Company>BTS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J. Price</dc:creator>
  <cp:lastModifiedBy>Sara Hance</cp:lastModifiedBy>
  <cp:revision>36</cp:revision>
  <cp:lastPrinted>2017-08-16T22:27:33Z</cp:lastPrinted>
  <dcterms:created xsi:type="dcterms:W3CDTF">2017-08-07T17:14:35Z</dcterms:created>
  <dcterms:modified xsi:type="dcterms:W3CDTF">2018-06-04T17:37:41Z</dcterms:modified>
</cp:coreProperties>
</file>