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2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Healthcare Worker Fatigue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5950912"/>
            <a:ext cx="6629400" cy="35716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Watch for signs of </a:t>
            </a:r>
            <a:r>
              <a:rPr lang="en-US" dirty="0" smtClean="0"/>
              <a:t>fatigue.</a:t>
            </a:r>
            <a:endParaRPr lang="en-US" dirty="0" smtClean="0"/>
          </a:p>
          <a:p>
            <a:r>
              <a:rPr lang="en-US" dirty="0"/>
              <a:t>Slowed reaction time</a:t>
            </a:r>
          </a:p>
          <a:p>
            <a:r>
              <a:rPr lang="en-US" dirty="0"/>
              <a:t>Difficulty staying focused</a:t>
            </a:r>
          </a:p>
          <a:p>
            <a:r>
              <a:rPr lang="en-US" dirty="0"/>
              <a:t>Impaired judgment/mistakes</a:t>
            </a:r>
          </a:p>
          <a:p>
            <a:r>
              <a:rPr lang="en-US" dirty="0"/>
              <a:t>Memory lapse</a:t>
            </a:r>
          </a:p>
          <a:p>
            <a:r>
              <a:rPr lang="en-US" dirty="0"/>
              <a:t>Heavy, tired eyes</a:t>
            </a:r>
          </a:p>
          <a:p>
            <a:r>
              <a:rPr lang="en-US" dirty="0"/>
              <a:t>Excessive yawning</a:t>
            </a:r>
          </a:p>
          <a:p>
            <a:r>
              <a:rPr lang="en-US" dirty="0"/>
              <a:t>Nodding off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25721" b="33984"/>
          <a:stretch/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27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36</cp:revision>
  <cp:lastPrinted>2017-08-16T22:27:33Z</cp:lastPrinted>
  <dcterms:created xsi:type="dcterms:W3CDTF">2017-08-07T17:14:35Z</dcterms:created>
  <dcterms:modified xsi:type="dcterms:W3CDTF">2018-06-06T17:48:58Z</dcterms:modified>
</cp:coreProperties>
</file>