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49" r:id="rId2"/>
  </p:sldMasterIdLst>
  <p:notesMasterIdLst>
    <p:notesMasterId r:id="rId12"/>
  </p:notesMasterIdLst>
  <p:handoutMasterIdLst>
    <p:handoutMasterId r:id="rId13"/>
  </p:handoutMasterIdLst>
  <p:sldIdLst>
    <p:sldId id="301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</p:sldIdLst>
  <p:sldSz cx="9144000" cy="6858000" type="screen4x3"/>
  <p:notesSz cx="6858000" cy="9144000"/>
  <p:embeddedFontLst>
    <p:embeddedFont>
      <p:font typeface="Impact" panose="020B0806030902050204" pitchFamily="34" charset="0"/>
      <p:regular r:id="rId14"/>
    </p:embeddedFont>
    <p:embeddedFont>
      <p:font typeface="Ebrima" panose="02000000000000000000" pitchFamily="2" charset="0"/>
      <p:regular r:id="rId15"/>
      <p:bold r:id="rId16"/>
    </p:embeddedFont>
    <p:embeddedFont>
      <p:font typeface="Tw Cen MT Condensed" panose="020B0606020104020203" pitchFamily="34" charset="0"/>
      <p:regular r:id="rId17"/>
      <p:bold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6699FF"/>
    <a:srgbClr val="0033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4660"/>
  </p:normalViewPr>
  <p:slideViewPr>
    <p:cSldViewPr>
      <p:cViewPr>
        <p:scale>
          <a:sx n="90" d="100"/>
          <a:sy n="90" d="100"/>
        </p:scale>
        <p:origin x="-16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010-3EDF-404D-B6B5-24586214188E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BACF1-2A53-40AF-83B2-1FEF4E01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B62D9F-8B40-4092-A939-8702EF91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8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anchor="ctr"/>
          <a:lstStyle>
            <a:lvl1pPr>
              <a:defRPr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4F3A2-F762-453D-9460-55B122B3C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A777B-19A0-451B-A2CF-F486AC8F3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126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9E15-1573-4C0C-83B3-FD980A32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-13649" y="2742928"/>
            <a:ext cx="9175512" cy="4157951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8402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822787"/>
              <a:gd name="connsiteY0" fmla="*/ 263 h 5344999"/>
              <a:gd name="connsiteX1" fmla="*/ 4384110 w 7822787"/>
              <a:gd name="connsiteY1" fmla="*/ 1250845 h 5344999"/>
              <a:gd name="connsiteX2" fmla="*/ 7784020 w 7822787"/>
              <a:gd name="connsiteY2" fmla="*/ 801929 h 5344999"/>
              <a:gd name="connsiteX3" fmla="*/ 7822787 w 7822787"/>
              <a:gd name="connsiteY3" fmla="*/ 2443856 h 5344999"/>
              <a:gd name="connsiteX4" fmla="*/ 5968381 w 7822787"/>
              <a:gd name="connsiteY4" fmla="*/ 4244825 h 5344999"/>
              <a:gd name="connsiteX5" fmla="*/ 0 w 7822787"/>
              <a:gd name="connsiteY5" fmla="*/ 5344572 h 5344999"/>
              <a:gd name="connsiteX6" fmla="*/ 0 w 7822787"/>
              <a:gd name="connsiteY6" fmla="*/ 263 h 5344999"/>
              <a:gd name="connsiteX0" fmla="*/ 0 w 7830962"/>
              <a:gd name="connsiteY0" fmla="*/ 263 h 5344999"/>
              <a:gd name="connsiteX1" fmla="*/ 4384110 w 7830962"/>
              <a:gd name="connsiteY1" fmla="*/ 1250845 h 5344999"/>
              <a:gd name="connsiteX2" fmla="*/ 7784020 w 7830962"/>
              <a:gd name="connsiteY2" fmla="*/ 801929 h 5344999"/>
              <a:gd name="connsiteX3" fmla="*/ 7822787 w 7830962"/>
              <a:gd name="connsiteY3" fmla="*/ 2443856 h 5344999"/>
              <a:gd name="connsiteX4" fmla="*/ 5968381 w 7830962"/>
              <a:gd name="connsiteY4" fmla="*/ 4244825 h 5344999"/>
              <a:gd name="connsiteX5" fmla="*/ 0 w 7830962"/>
              <a:gd name="connsiteY5" fmla="*/ 5344572 h 5344999"/>
              <a:gd name="connsiteX6" fmla="*/ 0 w 7830962"/>
              <a:gd name="connsiteY6" fmla="*/ 263 h 5344999"/>
              <a:gd name="connsiteX0" fmla="*/ 0 w 7820597"/>
              <a:gd name="connsiteY0" fmla="*/ 263 h 5344999"/>
              <a:gd name="connsiteX1" fmla="*/ 4384110 w 7820597"/>
              <a:gd name="connsiteY1" fmla="*/ 1250845 h 5344999"/>
              <a:gd name="connsiteX2" fmla="*/ 7784020 w 7820597"/>
              <a:gd name="connsiteY2" fmla="*/ 801929 h 5344999"/>
              <a:gd name="connsiteX3" fmla="*/ 7811167 w 7820597"/>
              <a:gd name="connsiteY3" fmla="*/ 2034422 h 5344999"/>
              <a:gd name="connsiteX4" fmla="*/ 5968381 w 7820597"/>
              <a:gd name="connsiteY4" fmla="*/ 4244825 h 5344999"/>
              <a:gd name="connsiteX5" fmla="*/ 0 w 7820597"/>
              <a:gd name="connsiteY5" fmla="*/ 5344572 h 5344999"/>
              <a:gd name="connsiteX6" fmla="*/ 0 w 7820597"/>
              <a:gd name="connsiteY6" fmla="*/ 263 h 5344999"/>
              <a:gd name="connsiteX0" fmla="*/ 0 w 7784167"/>
              <a:gd name="connsiteY0" fmla="*/ 263 h 5344999"/>
              <a:gd name="connsiteX1" fmla="*/ 4384110 w 7784167"/>
              <a:gd name="connsiteY1" fmla="*/ 1250845 h 5344999"/>
              <a:gd name="connsiteX2" fmla="*/ 7784020 w 7784167"/>
              <a:gd name="connsiteY2" fmla="*/ 801929 h 5344999"/>
              <a:gd name="connsiteX3" fmla="*/ 7671724 w 7784167"/>
              <a:gd name="connsiteY3" fmla="*/ 2074045 h 5344999"/>
              <a:gd name="connsiteX4" fmla="*/ 5968381 w 7784167"/>
              <a:gd name="connsiteY4" fmla="*/ 4244825 h 5344999"/>
              <a:gd name="connsiteX5" fmla="*/ 0 w 7784167"/>
              <a:gd name="connsiteY5" fmla="*/ 5344572 h 5344999"/>
              <a:gd name="connsiteX6" fmla="*/ 0 w 7784167"/>
              <a:gd name="connsiteY6" fmla="*/ 263 h 5344999"/>
              <a:gd name="connsiteX0" fmla="*/ 0 w 7784438"/>
              <a:gd name="connsiteY0" fmla="*/ 263 h 5344999"/>
              <a:gd name="connsiteX1" fmla="*/ 4384110 w 7784438"/>
              <a:gd name="connsiteY1" fmla="*/ 1250845 h 5344999"/>
              <a:gd name="connsiteX2" fmla="*/ 7784020 w 7784438"/>
              <a:gd name="connsiteY2" fmla="*/ 801929 h 5344999"/>
              <a:gd name="connsiteX3" fmla="*/ 7729825 w 7784438"/>
              <a:gd name="connsiteY3" fmla="*/ 2074045 h 5344999"/>
              <a:gd name="connsiteX4" fmla="*/ 5968381 w 7784438"/>
              <a:gd name="connsiteY4" fmla="*/ 4244825 h 5344999"/>
              <a:gd name="connsiteX5" fmla="*/ 0 w 7784438"/>
              <a:gd name="connsiteY5" fmla="*/ 5344572 h 5344999"/>
              <a:gd name="connsiteX6" fmla="*/ 0 w 7784438"/>
              <a:gd name="connsiteY6" fmla="*/ 263 h 5344999"/>
              <a:gd name="connsiteX0" fmla="*/ 0 w 7784190"/>
              <a:gd name="connsiteY0" fmla="*/ 263 h 5344999"/>
              <a:gd name="connsiteX1" fmla="*/ 4384110 w 7784190"/>
              <a:gd name="connsiteY1" fmla="*/ 1250845 h 5344999"/>
              <a:gd name="connsiteX2" fmla="*/ 7784020 w 7784190"/>
              <a:gd name="connsiteY2" fmla="*/ 801929 h 5344999"/>
              <a:gd name="connsiteX3" fmla="*/ 7729825 w 7784190"/>
              <a:gd name="connsiteY3" fmla="*/ 2074045 h 5344999"/>
              <a:gd name="connsiteX4" fmla="*/ 5968381 w 7784190"/>
              <a:gd name="connsiteY4" fmla="*/ 4244825 h 5344999"/>
              <a:gd name="connsiteX5" fmla="*/ 0 w 7784190"/>
              <a:gd name="connsiteY5" fmla="*/ 5344572 h 5344999"/>
              <a:gd name="connsiteX6" fmla="*/ 0 w 7784190"/>
              <a:gd name="connsiteY6" fmla="*/ 263 h 5344999"/>
              <a:gd name="connsiteX0" fmla="*/ 0 w 7784020"/>
              <a:gd name="connsiteY0" fmla="*/ 263 h 5344999"/>
              <a:gd name="connsiteX1" fmla="*/ 4384110 w 7784020"/>
              <a:gd name="connsiteY1" fmla="*/ 1250845 h 5344999"/>
              <a:gd name="connsiteX2" fmla="*/ 7784020 w 7784020"/>
              <a:gd name="connsiteY2" fmla="*/ 801929 h 5344999"/>
              <a:gd name="connsiteX3" fmla="*/ 7729825 w 7784020"/>
              <a:gd name="connsiteY3" fmla="*/ 2074045 h 5344999"/>
              <a:gd name="connsiteX4" fmla="*/ 5968381 w 7784020"/>
              <a:gd name="connsiteY4" fmla="*/ 4244825 h 5344999"/>
              <a:gd name="connsiteX5" fmla="*/ 0 w 7784020"/>
              <a:gd name="connsiteY5" fmla="*/ 5344572 h 5344999"/>
              <a:gd name="connsiteX6" fmla="*/ 0 w 7784020"/>
              <a:gd name="connsiteY6" fmla="*/ 263 h 5344999"/>
              <a:gd name="connsiteX0" fmla="*/ 0 w 7799546"/>
              <a:gd name="connsiteY0" fmla="*/ 263 h 5344999"/>
              <a:gd name="connsiteX1" fmla="*/ 4384110 w 7799546"/>
              <a:gd name="connsiteY1" fmla="*/ 1250845 h 5344999"/>
              <a:gd name="connsiteX2" fmla="*/ 7784020 w 7799546"/>
              <a:gd name="connsiteY2" fmla="*/ 801929 h 5344999"/>
              <a:gd name="connsiteX3" fmla="*/ 7799546 w 7799546"/>
              <a:gd name="connsiteY3" fmla="*/ 2060837 h 5344999"/>
              <a:gd name="connsiteX4" fmla="*/ 5968381 w 7799546"/>
              <a:gd name="connsiteY4" fmla="*/ 4244825 h 5344999"/>
              <a:gd name="connsiteX5" fmla="*/ 0 w 7799546"/>
              <a:gd name="connsiteY5" fmla="*/ 5344572 h 5344999"/>
              <a:gd name="connsiteX6" fmla="*/ 0 w 7799546"/>
              <a:gd name="connsiteY6" fmla="*/ 263 h 5344999"/>
              <a:gd name="connsiteX0" fmla="*/ 0 w 7799546"/>
              <a:gd name="connsiteY0" fmla="*/ 263 h 4552786"/>
              <a:gd name="connsiteX1" fmla="*/ 4384110 w 7799546"/>
              <a:gd name="connsiteY1" fmla="*/ 1250845 h 4552786"/>
              <a:gd name="connsiteX2" fmla="*/ 7784020 w 7799546"/>
              <a:gd name="connsiteY2" fmla="*/ 801929 h 4552786"/>
              <a:gd name="connsiteX3" fmla="*/ 7799546 w 7799546"/>
              <a:gd name="connsiteY3" fmla="*/ 2060837 h 4552786"/>
              <a:gd name="connsiteX4" fmla="*/ 5968381 w 7799546"/>
              <a:gd name="connsiteY4" fmla="*/ 4244825 h 4552786"/>
              <a:gd name="connsiteX5" fmla="*/ 615871 w 7799546"/>
              <a:gd name="connsiteY5" fmla="*/ 3138919 h 4552786"/>
              <a:gd name="connsiteX6" fmla="*/ 0 w 7799546"/>
              <a:gd name="connsiteY6" fmla="*/ 263 h 4552786"/>
              <a:gd name="connsiteX0" fmla="*/ 0 w 7799546"/>
              <a:gd name="connsiteY0" fmla="*/ 263 h 4552786"/>
              <a:gd name="connsiteX1" fmla="*/ 4384110 w 7799546"/>
              <a:gd name="connsiteY1" fmla="*/ 1250845 h 4552786"/>
              <a:gd name="connsiteX2" fmla="*/ 7784020 w 7799546"/>
              <a:gd name="connsiteY2" fmla="*/ 801929 h 4552786"/>
              <a:gd name="connsiteX3" fmla="*/ 7799546 w 7799546"/>
              <a:gd name="connsiteY3" fmla="*/ 2060837 h 4552786"/>
              <a:gd name="connsiteX4" fmla="*/ 5968381 w 7799546"/>
              <a:gd name="connsiteY4" fmla="*/ 4244825 h 4552786"/>
              <a:gd name="connsiteX5" fmla="*/ 615871 w 7799546"/>
              <a:gd name="connsiteY5" fmla="*/ 3138919 h 4552786"/>
              <a:gd name="connsiteX6" fmla="*/ 0 w 7799546"/>
              <a:gd name="connsiteY6" fmla="*/ 263 h 4552786"/>
              <a:gd name="connsiteX0" fmla="*/ 11621 w 7811167"/>
              <a:gd name="connsiteY0" fmla="*/ 263 h 4683291"/>
              <a:gd name="connsiteX1" fmla="*/ 4395731 w 7811167"/>
              <a:gd name="connsiteY1" fmla="*/ 1250845 h 4683291"/>
              <a:gd name="connsiteX2" fmla="*/ 7795641 w 7811167"/>
              <a:gd name="connsiteY2" fmla="*/ 801929 h 4683291"/>
              <a:gd name="connsiteX3" fmla="*/ 7811167 w 7811167"/>
              <a:gd name="connsiteY3" fmla="*/ 2060837 h 4683291"/>
              <a:gd name="connsiteX4" fmla="*/ 5980002 w 7811167"/>
              <a:gd name="connsiteY4" fmla="*/ 4244825 h 4683291"/>
              <a:gd name="connsiteX5" fmla="*/ 0 w 7811167"/>
              <a:gd name="connsiteY5" fmla="*/ 4023822 h 4683291"/>
              <a:gd name="connsiteX6" fmla="*/ 11621 w 7811167"/>
              <a:gd name="connsiteY6" fmla="*/ 263 h 4683291"/>
              <a:gd name="connsiteX0" fmla="*/ 11621 w 7811167"/>
              <a:gd name="connsiteY0" fmla="*/ 263 h 4683291"/>
              <a:gd name="connsiteX1" fmla="*/ 4395731 w 7811167"/>
              <a:gd name="connsiteY1" fmla="*/ 1250845 h 4683291"/>
              <a:gd name="connsiteX2" fmla="*/ 7795641 w 7811167"/>
              <a:gd name="connsiteY2" fmla="*/ 801929 h 4683291"/>
              <a:gd name="connsiteX3" fmla="*/ 7811167 w 7811167"/>
              <a:gd name="connsiteY3" fmla="*/ 2060837 h 4683291"/>
              <a:gd name="connsiteX4" fmla="*/ 5980002 w 7811167"/>
              <a:gd name="connsiteY4" fmla="*/ 4244825 h 4683291"/>
              <a:gd name="connsiteX5" fmla="*/ 0 w 7811167"/>
              <a:gd name="connsiteY5" fmla="*/ 4023822 h 4683291"/>
              <a:gd name="connsiteX6" fmla="*/ 11621 w 7811167"/>
              <a:gd name="connsiteY6" fmla="*/ 263 h 4683291"/>
              <a:gd name="connsiteX0" fmla="*/ 11621 w 7811167"/>
              <a:gd name="connsiteY0" fmla="*/ 263 h 4146172"/>
              <a:gd name="connsiteX1" fmla="*/ 4395731 w 7811167"/>
              <a:gd name="connsiteY1" fmla="*/ 1250845 h 4146172"/>
              <a:gd name="connsiteX2" fmla="*/ 7795641 w 7811167"/>
              <a:gd name="connsiteY2" fmla="*/ 801929 h 4146172"/>
              <a:gd name="connsiteX3" fmla="*/ 7811167 w 7811167"/>
              <a:gd name="connsiteY3" fmla="*/ 2060837 h 4146172"/>
              <a:gd name="connsiteX4" fmla="*/ 6177546 w 7811167"/>
              <a:gd name="connsiteY4" fmla="*/ 3439168 h 4146172"/>
              <a:gd name="connsiteX5" fmla="*/ 0 w 7811167"/>
              <a:gd name="connsiteY5" fmla="*/ 4023822 h 4146172"/>
              <a:gd name="connsiteX6" fmla="*/ 11621 w 7811167"/>
              <a:gd name="connsiteY6" fmla="*/ 263 h 4146172"/>
              <a:gd name="connsiteX0" fmla="*/ 11621 w 7811167"/>
              <a:gd name="connsiteY0" fmla="*/ 263 h 4151301"/>
              <a:gd name="connsiteX1" fmla="*/ 4395731 w 7811167"/>
              <a:gd name="connsiteY1" fmla="*/ 1250845 h 4151301"/>
              <a:gd name="connsiteX2" fmla="*/ 7795641 w 7811167"/>
              <a:gd name="connsiteY2" fmla="*/ 801929 h 4151301"/>
              <a:gd name="connsiteX3" fmla="*/ 7811167 w 7811167"/>
              <a:gd name="connsiteY3" fmla="*/ 2060837 h 4151301"/>
              <a:gd name="connsiteX4" fmla="*/ 6177546 w 7811167"/>
              <a:gd name="connsiteY4" fmla="*/ 3439168 h 4151301"/>
              <a:gd name="connsiteX5" fmla="*/ 0 w 7811167"/>
              <a:gd name="connsiteY5" fmla="*/ 4023822 h 4151301"/>
              <a:gd name="connsiteX6" fmla="*/ 11621 w 7811167"/>
              <a:gd name="connsiteY6" fmla="*/ 263 h 4151301"/>
              <a:gd name="connsiteX0" fmla="*/ 11621 w 7811167"/>
              <a:gd name="connsiteY0" fmla="*/ 263 h 4051147"/>
              <a:gd name="connsiteX1" fmla="*/ 4395731 w 7811167"/>
              <a:gd name="connsiteY1" fmla="*/ 1250845 h 4051147"/>
              <a:gd name="connsiteX2" fmla="*/ 7795641 w 7811167"/>
              <a:gd name="connsiteY2" fmla="*/ 801929 h 4051147"/>
              <a:gd name="connsiteX3" fmla="*/ 7811167 w 7811167"/>
              <a:gd name="connsiteY3" fmla="*/ 2060837 h 4051147"/>
              <a:gd name="connsiteX4" fmla="*/ 6177546 w 7811167"/>
              <a:gd name="connsiteY4" fmla="*/ 3439168 h 4051147"/>
              <a:gd name="connsiteX5" fmla="*/ 0 w 7811167"/>
              <a:gd name="connsiteY5" fmla="*/ 4023822 h 4051147"/>
              <a:gd name="connsiteX6" fmla="*/ 11621 w 7811167"/>
              <a:gd name="connsiteY6" fmla="*/ 263 h 4051147"/>
              <a:gd name="connsiteX0" fmla="*/ 11621 w 7811167"/>
              <a:gd name="connsiteY0" fmla="*/ 263 h 4024955"/>
              <a:gd name="connsiteX1" fmla="*/ 4395731 w 7811167"/>
              <a:gd name="connsiteY1" fmla="*/ 1250845 h 4024955"/>
              <a:gd name="connsiteX2" fmla="*/ 7795641 w 7811167"/>
              <a:gd name="connsiteY2" fmla="*/ 801929 h 4024955"/>
              <a:gd name="connsiteX3" fmla="*/ 7811167 w 7811167"/>
              <a:gd name="connsiteY3" fmla="*/ 2060837 h 4024955"/>
              <a:gd name="connsiteX4" fmla="*/ 6398330 w 7811167"/>
              <a:gd name="connsiteY4" fmla="*/ 3095773 h 4024955"/>
              <a:gd name="connsiteX5" fmla="*/ 0 w 7811167"/>
              <a:gd name="connsiteY5" fmla="*/ 4023822 h 4024955"/>
              <a:gd name="connsiteX6" fmla="*/ 11621 w 7811167"/>
              <a:gd name="connsiteY6" fmla="*/ 263 h 4024955"/>
              <a:gd name="connsiteX0" fmla="*/ 11621 w 7811167"/>
              <a:gd name="connsiteY0" fmla="*/ 263 h 4037458"/>
              <a:gd name="connsiteX1" fmla="*/ 4395731 w 7811167"/>
              <a:gd name="connsiteY1" fmla="*/ 1250845 h 4037458"/>
              <a:gd name="connsiteX2" fmla="*/ 7795641 w 7811167"/>
              <a:gd name="connsiteY2" fmla="*/ 801929 h 4037458"/>
              <a:gd name="connsiteX3" fmla="*/ 7811167 w 7811167"/>
              <a:gd name="connsiteY3" fmla="*/ 2060837 h 4037458"/>
              <a:gd name="connsiteX4" fmla="*/ 6398330 w 7811167"/>
              <a:gd name="connsiteY4" fmla="*/ 3095773 h 4037458"/>
              <a:gd name="connsiteX5" fmla="*/ 0 w 7811167"/>
              <a:gd name="connsiteY5" fmla="*/ 4023822 h 4037458"/>
              <a:gd name="connsiteX6" fmla="*/ 11621 w 7811167"/>
              <a:gd name="connsiteY6" fmla="*/ 263 h 4037458"/>
              <a:gd name="connsiteX0" fmla="*/ 11621 w 7811167"/>
              <a:gd name="connsiteY0" fmla="*/ 263 h 4025209"/>
              <a:gd name="connsiteX1" fmla="*/ 4395731 w 7811167"/>
              <a:gd name="connsiteY1" fmla="*/ 1250845 h 4025209"/>
              <a:gd name="connsiteX2" fmla="*/ 7795641 w 7811167"/>
              <a:gd name="connsiteY2" fmla="*/ 801929 h 4025209"/>
              <a:gd name="connsiteX3" fmla="*/ 7811167 w 7811167"/>
              <a:gd name="connsiteY3" fmla="*/ 2060837 h 4025209"/>
              <a:gd name="connsiteX4" fmla="*/ 6398330 w 7811167"/>
              <a:gd name="connsiteY4" fmla="*/ 3095773 h 4025209"/>
              <a:gd name="connsiteX5" fmla="*/ 0 w 7811167"/>
              <a:gd name="connsiteY5" fmla="*/ 4023822 h 4025209"/>
              <a:gd name="connsiteX6" fmla="*/ 11621 w 7811167"/>
              <a:gd name="connsiteY6" fmla="*/ 263 h 4025209"/>
              <a:gd name="connsiteX0" fmla="*/ 11621 w 7811167"/>
              <a:gd name="connsiteY0" fmla="*/ 263 h 4025209"/>
              <a:gd name="connsiteX1" fmla="*/ 4395731 w 7811167"/>
              <a:gd name="connsiteY1" fmla="*/ 1250845 h 4025209"/>
              <a:gd name="connsiteX2" fmla="*/ 7795641 w 7811167"/>
              <a:gd name="connsiteY2" fmla="*/ 801929 h 4025209"/>
              <a:gd name="connsiteX3" fmla="*/ 7811167 w 7811167"/>
              <a:gd name="connsiteY3" fmla="*/ 2060837 h 4025209"/>
              <a:gd name="connsiteX4" fmla="*/ 6398330 w 7811167"/>
              <a:gd name="connsiteY4" fmla="*/ 3095773 h 4025209"/>
              <a:gd name="connsiteX5" fmla="*/ 0 w 7811167"/>
              <a:gd name="connsiteY5" fmla="*/ 4023822 h 4025209"/>
              <a:gd name="connsiteX6" fmla="*/ 11621 w 7811167"/>
              <a:gd name="connsiteY6" fmla="*/ 263 h 4025209"/>
              <a:gd name="connsiteX0" fmla="*/ 11621 w 7811167"/>
              <a:gd name="connsiteY0" fmla="*/ 263 h 4026178"/>
              <a:gd name="connsiteX1" fmla="*/ 4395731 w 7811167"/>
              <a:gd name="connsiteY1" fmla="*/ 1250845 h 4026178"/>
              <a:gd name="connsiteX2" fmla="*/ 7795641 w 7811167"/>
              <a:gd name="connsiteY2" fmla="*/ 801929 h 4026178"/>
              <a:gd name="connsiteX3" fmla="*/ 7811167 w 7811167"/>
              <a:gd name="connsiteY3" fmla="*/ 2060837 h 4026178"/>
              <a:gd name="connsiteX4" fmla="*/ 6398330 w 7811167"/>
              <a:gd name="connsiteY4" fmla="*/ 3095773 h 4026178"/>
              <a:gd name="connsiteX5" fmla="*/ 0 w 7811167"/>
              <a:gd name="connsiteY5" fmla="*/ 4023822 h 4026178"/>
              <a:gd name="connsiteX6" fmla="*/ 11621 w 7811167"/>
              <a:gd name="connsiteY6" fmla="*/ 263 h 4026178"/>
              <a:gd name="connsiteX0" fmla="*/ 11621 w 7811167"/>
              <a:gd name="connsiteY0" fmla="*/ 263 h 4026178"/>
              <a:gd name="connsiteX1" fmla="*/ 4395731 w 7811167"/>
              <a:gd name="connsiteY1" fmla="*/ 1250845 h 4026178"/>
              <a:gd name="connsiteX2" fmla="*/ 7795641 w 7811167"/>
              <a:gd name="connsiteY2" fmla="*/ 801929 h 4026178"/>
              <a:gd name="connsiteX3" fmla="*/ 7811167 w 7811167"/>
              <a:gd name="connsiteY3" fmla="*/ 2060837 h 4026178"/>
              <a:gd name="connsiteX4" fmla="*/ 6398330 w 7811167"/>
              <a:gd name="connsiteY4" fmla="*/ 3095773 h 4026178"/>
              <a:gd name="connsiteX5" fmla="*/ 0 w 7811167"/>
              <a:gd name="connsiteY5" fmla="*/ 4023822 h 4026178"/>
              <a:gd name="connsiteX6" fmla="*/ 11621 w 7811167"/>
              <a:gd name="connsiteY6" fmla="*/ 263 h 4026178"/>
              <a:gd name="connsiteX0" fmla="*/ 11621 w 7811167"/>
              <a:gd name="connsiteY0" fmla="*/ 263 h 4025318"/>
              <a:gd name="connsiteX1" fmla="*/ 4395731 w 7811167"/>
              <a:gd name="connsiteY1" fmla="*/ 1250845 h 4025318"/>
              <a:gd name="connsiteX2" fmla="*/ 7795641 w 7811167"/>
              <a:gd name="connsiteY2" fmla="*/ 801929 h 4025318"/>
              <a:gd name="connsiteX3" fmla="*/ 7811167 w 7811167"/>
              <a:gd name="connsiteY3" fmla="*/ 2060837 h 4025318"/>
              <a:gd name="connsiteX4" fmla="*/ 6398330 w 7811167"/>
              <a:gd name="connsiteY4" fmla="*/ 3095773 h 4025318"/>
              <a:gd name="connsiteX5" fmla="*/ 0 w 7811167"/>
              <a:gd name="connsiteY5" fmla="*/ 4023822 h 4025318"/>
              <a:gd name="connsiteX6" fmla="*/ 11621 w 7811167"/>
              <a:gd name="connsiteY6" fmla="*/ 263 h 4025318"/>
              <a:gd name="connsiteX0" fmla="*/ 11621 w 7811167"/>
              <a:gd name="connsiteY0" fmla="*/ 263 h 4023822"/>
              <a:gd name="connsiteX1" fmla="*/ 4395731 w 7811167"/>
              <a:gd name="connsiteY1" fmla="*/ 1250845 h 4023822"/>
              <a:gd name="connsiteX2" fmla="*/ 7795641 w 7811167"/>
              <a:gd name="connsiteY2" fmla="*/ 801929 h 4023822"/>
              <a:gd name="connsiteX3" fmla="*/ 7811167 w 7811167"/>
              <a:gd name="connsiteY3" fmla="*/ 2060837 h 4023822"/>
              <a:gd name="connsiteX4" fmla="*/ 6398330 w 7811167"/>
              <a:gd name="connsiteY4" fmla="*/ 3095773 h 4023822"/>
              <a:gd name="connsiteX5" fmla="*/ 0 w 7811167"/>
              <a:gd name="connsiteY5" fmla="*/ 4023822 h 4023822"/>
              <a:gd name="connsiteX6" fmla="*/ 11621 w 7811167"/>
              <a:gd name="connsiteY6" fmla="*/ 263 h 4023822"/>
              <a:gd name="connsiteX0" fmla="*/ 11621 w 7834407"/>
              <a:gd name="connsiteY0" fmla="*/ 263 h 4023822"/>
              <a:gd name="connsiteX1" fmla="*/ 4395731 w 7834407"/>
              <a:gd name="connsiteY1" fmla="*/ 1250845 h 4023822"/>
              <a:gd name="connsiteX2" fmla="*/ 7795641 w 7834407"/>
              <a:gd name="connsiteY2" fmla="*/ 801929 h 4023822"/>
              <a:gd name="connsiteX3" fmla="*/ 7834407 w 7834407"/>
              <a:gd name="connsiteY3" fmla="*/ 1823103 h 4023822"/>
              <a:gd name="connsiteX4" fmla="*/ 6398330 w 7834407"/>
              <a:gd name="connsiteY4" fmla="*/ 3095773 h 4023822"/>
              <a:gd name="connsiteX5" fmla="*/ 0 w 7834407"/>
              <a:gd name="connsiteY5" fmla="*/ 4023822 h 4023822"/>
              <a:gd name="connsiteX6" fmla="*/ 11621 w 7834407"/>
              <a:gd name="connsiteY6" fmla="*/ 263 h 4023822"/>
              <a:gd name="connsiteX0" fmla="*/ 11621 w 7834407"/>
              <a:gd name="connsiteY0" fmla="*/ 263 h 4023822"/>
              <a:gd name="connsiteX1" fmla="*/ 4395731 w 7834407"/>
              <a:gd name="connsiteY1" fmla="*/ 1250845 h 4023822"/>
              <a:gd name="connsiteX2" fmla="*/ 7795641 w 7834407"/>
              <a:gd name="connsiteY2" fmla="*/ 801929 h 4023822"/>
              <a:gd name="connsiteX3" fmla="*/ 7834407 w 7834407"/>
              <a:gd name="connsiteY3" fmla="*/ 1823103 h 4023822"/>
              <a:gd name="connsiteX4" fmla="*/ 6514533 w 7834407"/>
              <a:gd name="connsiteY4" fmla="*/ 2884453 h 4023822"/>
              <a:gd name="connsiteX5" fmla="*/ 0 w 7834407"/>
              <a:gd name="connsiteY5" fmla="*/ 4023822 h 4023822"/>
              <a:gd name="connsiteX6" fmla="*/ 11621 w 7834407"/>
              <a:gd name="connsiteY6" fmla="*/ 263 h 4023822"/>
              <a:gd name="connsiteX0" fmla="*/ 11621 w 7795641"/>
              <a:gd name="connsiteY0" fmla="*/ 263 h 4023822"/>
              <a:gd name="connsiteX1" fmla="*/ 4395731 w 7795641"/>
              <a:gd name="connsiteY1" fmla="*/ 1250845 h 4023822"/>
              <a:gd name="connsiteX2" fmla="*/ 7795641 w 7795641"/>
              <a:gd name="connsiteY2" fmla="*/ 801929 h 4023822"/>
              <a:gd name="connsiteX3" fmla="*/ 7768303 w 7795641"/>
              <a:gd name="connsiteY3" fmla="*/ 1831452 h 4023822"/>
              <a:gd name="connsiteX4" fmla="*/ 6514533 w 7795641"/>
              <a:gd name="connsiteY4" fmla="*/ 2884453 h 4023822"/>
              <a:gd name="connsiteX5" fmla="*/ 0 w 7795641"/>
              <a:gd name="connsiteY5" fmla="*/ 4023822 h 4023822"/>
              <a:gd name="connsiteX6" fmla="*/ 11621 w 7795641"/>
              <a:gd name="connsiteY6" fmla="*/ 263 h 4023822"/>
              <a:gd name="connsiteX0" fmla="*/ 11621 w 7812372"/>
              <a:gd name="connsiteY0" fmla="*/ 263 h 4023822"/>
              <a:gd name="connsiteX1" fmla="*/ 4395731 w 7812372"/>
              <a:gd name="connsiteY1" fmla="*/ 1250845 h 4023822"/>
              <a:gd name="connsiteX2" fmla="*/ 7795641 w 7812372"/>
              <a:gd name="connsiteY2" fmla="*/ 801929 h 4023822"/>
              <a:gd name="connsiteX3" fmla="*/ 7812372 w 7812372"/>
              <a:gd name="connsiteY3" fmla="*/ 1831452 h 4023822"/>
              <a:gd name="connsiteX4" fmla="*/ 6514533 w 7812372"/>
              <a:gd name="connsiteY4" fmla="*/ 2884453 h 4023822"/>
              <a:gd name="connsiteX5" fmla="*/ 0 w 7812372"/>
              <a:gd name="connsiteY5" fmla="*/ 4023822 h 4023822"/>
              <a:gd name="connsiteX6" fmla="*/ 11621 w 7812372"/>
              <a:gd name="connsiteY6" fmla="*/ 263 h 402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2372" h="4023822">
                <a:moveTo>
                  <a:pt x="11621" y="263"/>
                </a:moveTo>
                <a:cubicBezTo>
                  <a:pt x="11621" y="-19266"/>
                  <a:pt x="2153572" y="1052180"/>
                  <a:pt x="4395731" y="1250845"/>
                </a:cubicBezTo>
                <a:cubicBezTo>
                  <a:pt x="6852920" y="1392133"/>
                  <a:pt x="7768502" y="830348"/>
                  <a:pt x="7795641" y="801929"/>
                </a:cubicBezTo>
                <a:cubicBezTo>
                  <a:pt x="7788196" y="797963"/>
                  <a:pt x="7796575" y="1809002"/>
                  <a:pt x="7812372" y="1831452"/>
                </a:cubicBezTo>
                <a:cubicBezTo>
                  <a:pt x="7800934" y="1821329"/>
                  <a:pt x="7728469" y="2193118"/>
                  <a:pt x="6514533" y="2884453"/>
                </a:cubicBezTo>
                <a:cubicBezTo>
                  <a:pt x="4872660" y="3707569"/>
                  <a:pt x="3737784" y="3988303"/>
                  <a:pt x="0" y="4023822"/>
                </a:cubicBezTo>
                <a:cubicBezTo>
                  <a:pt x="3873" y="4020996"/>
                  <a:pt x="7747" y="-23325"/>
                  <a:pt x="11621" y="2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-9449" y="2667000"/>
            <a:ext cx="9162603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22208" y="2754542"/>
            <a:ext cx="9173283" cy="1806730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71899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24"/>
              <a:gd name="connsiteY0" fmla="*/ 190 h 1745931"/>
              <a:gd name="connsiteX1" fmla="*/ 4857211 w 7830724"/>
              <a:gd name="connsiteY1" fmla="*/ 1573954 h 1745931"/>
              <a:gd name="connsiteX2" fmla="*/ 7830717 w 7830724"/>
              <a:gd name="connsiteY2" fmla="*/ 1171899 h 1745931"/>
              <a:gd name="connsiteX3" fmla="*/ 7813666 w 7830724"/>
              <a:gd name="connsiteY3" fmla="*/ 1405304 h 1745931"/>
              <a:gd name="connsiteX4" fmla="*/ 4193698 w 7830724"/>
              <a:gd name="connsiteY4" fmla="*/ 1622110 h 1745931"/>
              <a:gd name="connsiteX5" fmla="*/ 12989 w 7830724"/>
              <a:gd name="connsiteY5" fmla="*/ 14543 h 1745931"/>
              <a:gd name="connsiteX6" fmla="*/ 47 w 7830724"/>
              <a:gd name="connsiteY6" fmla="*/ 190 h 1745931"/>
              <a:gd name="connsiteX0" fmla="*/ 47 w 7830724"/>
              <a:gd name="connsiteY0" fmla="*/ 190 h 1745931"/>
              <a:gd name="connsiteX1" fmla="*/ 4857211 w 7830724"/>
              <a:gd name="connsiteY1" fmla="*/ 1573954 h 1745931"/>
              <a:gd name="connsiteX2" fmla="*/ 7830717 w 7830724"/>
              <a:gd name="connsiteY2" fmla="*/ 1171899 h 1745931"/>
              <a:gd name="connsiteX3" fmla="*/ 7732738 w 7830724"/>
              <a:gd name="connsiteY3" fmla="*/ 1405304 h 1745931"/>
              <a:gd name="connsiteX4" fmla="*/ 4193698 w 7830724"/>
              <a:gd name="connsiteY4" fmla="*/ 1622110 h 1745931"/>
              <a:gd name="connsiteX5" fmla="*/ 12989 w 7830724"/>
              <a:gd name="connsiteY5" fmla="*/ 14543 h 1745931"/>
              <a:gd name="connsiteX6" fmla="*/ 47 w 7830724"/>
              <a:gd name="connsiteY6" fmla="*/ 190 h 1745931"/>
              <a:gd name="connsiteX0" fmla="*/ 47 w 7830724"/>
              <a:gd name="connsiteY0" fmla="*/ 190 h 1748450"/>
              <a:gd name="connsiteX1" fmla="*/ 4857211 w 7830724"/>
              <a:gd name="connsiteY1" fmla="*/ 1573954 h 1748450"/>
              <a:gd name="connsiteX2" fmla="*/ 7830717 w 7830724"/>
              <a:gd name="connsiteY2" fmla="*/ 1171899 h 1748450"/>
              <a:gd name="connsiteX3" fmla="*/ 7806307 w 7830724"/>
              <a:gd name="connsiteY3" fmla="*/ 1422000 h 1748450"/>
              <a:gd name="connsiteX4" fmla="*/ 4193698 w 7830724"/>
              <a:gd name="connsiteY4" fmla="*/ 1622110 h 1748450"/>
              <a:gd name="connsiteX5" fmla="*/ 12989 w 7830724"/>
              <a:gd name="connsiteY5" fmla="*/ 14543 h 1748450"/>
              <a:gd name="connsiteX6" fmla="*/ 47 w 7830724"/>
              <a:gd name="connsiteY6" fmla="*/ 190 h 1748450"/>
              <a:gd name="connsiteX0" fmla="*/ 47 w 7810574"/>
              <a:gd name="connsiteY0" fmla="*/ 190 h 1748450"/>
              <a:gd name="connsiteX1" fmla="*/ 4857211 w 7810574"/>
              <a:gd name="connsiteY1" fmla="*/ 1573954 h 1748450"/>
              <a:gd name="connsiteX2" fmla="*/ 7808646 w 7810574"/>
              <a:gd name="connsiteY2" fmla="*/ 1171899 h 1748450"/>
              <a:gd name="connsiteX3" fmla="*/ 7806307 w 7810574"/>
              <a:gd name="connsiteY3" fmla="*/ 1422000 h 1748450"/>
              <a:gd name="connsiteX4" fmla="*/ 4193698 w 7810574"/>
              <a:gd name="connsiteY4" fmla="*/ 1622110 h 1748450"/>
              <a:gd name="connsiteX5" fmla="*/ 12989 w 7810574"/>
              <a:gd name="connsiteY5" fmla="*/ 14543 h 1748450"/>
              <a:gd name="connsiteX6" fmla="*/ 47 w 7810574"/>
              <a:gd name="connsiteY6" fmla="*/ 190 h 1748450"/>
              <a:gd name="connsiteX0" fmla="*/ 47 w 7823368"/>
              <a:gd name="connsiteY0" fmla="*/ 190 h 1748450"/>
              <a:gd name="connsiteX1" fmla="*/ 4857211 w 7823368"/>
              <a:gd name="connsiteY1" fmla="*/ 1573954 h 1748450"/>
              <a:gd name="connsiteX2" fmla="*/ 7823360 w 7823368"/>
              <a:gd name="connsiteY2" fmla="*/ 1163551 h 1748450"/>
              <a:gd name="connsiteX3" fmla="*/ 7806307 w 7823368"/>
              <a:gd name="connsiteY3" fmla="*/ 1422000 h 1748450"/>
              <a:gd name="connsiteX4" fmla="*/ 4193698 w 7823368"/>
              <a:gd name="connsiteY4" fmla="*/ 1622110 h 1748450"/>
              <a:gd name="connsiteX5" fmla="*/ 12989 w 7823368"/>
              <a:gd name="connsiteY5" fmla="*/ 14543 h 1748450"/>
              <a:gd name="connsiteX6" fmla="*/ 47 w 7823368"/>
              <a:gd name="connsiteY6" fmla="*/ 190 h 17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3368" h="1748450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25650" y="1150229"/>
                  <a:pt x="7823360" y="1163551"/>
                </a:cubicBezTo>
                <a:cubicBezTo>
                  <a:pt x="7823360" y="1161140"/>
                  <a:pt x="7814272" y="1416717"/>
                  <a:pt x="7806307" y="1422000"/>
                </a:cubicBezTo>
                <a:cubicBezTo>
                  <a:pt x="7812570" y="1432570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6903" y="484827"/>
            <a:ext cx="9192483" cy="354319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  <a:gd name="connsiteX0" fmla="*/ 14799 w 7800339"/>
              <a:gd name="connsiteY0" fmla="*/ 682347 h 4034515"/>
              <a:gd name="connsiteX1" fmla="*/ 2851944 w 7800339"/>
              <a:gd name="connsiteY1" fmla="*/ 0 h 4034515"/>
              <a:gd name="connsiteX2" fmla="*/ 7794515 w 7800339"/>
              <a:gd name="connsiteY2" fmla="*/ 1234791 h 4034515"/>
              <a:gd name="connsiteX3" fmla="*/ 7799075 w 7800339"/>
              <a:gd name="connsiteY3" fmla="*/ 3534635 h 4034515"/>
              <a:gd name="connsiteX4" fmla="*/ 4371139 w 7800339"/>
              <a:gd name="connsiteY4" fmla="*/ 4008209 h 4034515"/>
              <a:gd name="connsiteX5" fmla="*/ 280 w 7800339"/>
              <a:gd name="connsiteY5" fmla="*/ 2142479 h 4034515"/>
              <a:gd name="connsiteX6" fmla="*/ 14799 w 7800339"/>
              <a:gd name="connsiteY6" fmla="*/ 682347 h 4034515"/>
              <a:gd name="connsiteX0" fmla="*/ 14799 w 7800339"/>
              <a:gd name="connsiteY0" fmla="*/ 682347 h 3598214"/>
              <a:gd name="connsiteX1" fmla="*/ 2851944 w 7800339"/>
              <a:gd name="connsiteY1" fmla="*/ 0 h 3598214"/>
              <a:gd name="connsiteX2" fmla="*/ 7794515 w 7800339"/>
              <a:gd name="connsiteY2" fmla="*/ 1234791 h 3598214"/>
              <a:gd name="connsiteX3" fmla="*/ 7799075 w 7800339"/>
              <a:gd name="connsiteY3" fmla="*/ 3534635 h 3598214"/>
              <a:gd name="connsiteX4" fmla="*/ 4371140 w 7800339"/>
              <a:gd name="connsiteY4" fmla="*/ 3516889 h 3598214"/>
              <a:gd name="connsiteX5" fmla="*/ 280 w 7800339"/>
              <a:gd name="connsiteY5" fmla="*/ 2142479 h 3598214"/>
              <a:gd name="connsiteX6" fmla="*/ 14799 w 7800339"/>
              <a:gd name="connsiteY6" fmla="*/ 682347 h 3598214"/>
              <a:gd name="connsiteX0" fmla="*/ 14799 w 7794515"/>
              <a:gd name="connsiteY0" fmla="*/ 682347 h 3543195"/>
              <a:gd name="connsiteX1" fmla="*/ 2851944 w 7794515"/>
              <a:gd name="connsiteY1" fmla="*/ 0 h 3543195"/>
              <a:gd name="connsiteX2" fmla="*/ 7794515 w 7794515"/>
              <a:gd name="connsiteY2" fmla="*/ 1234791 h 3543195"/>
              <a:gd name="connsiteX3" fmla="*/ 7775931 w 7794515"/>
              <a:gd name="connsiteY3" fmla="*/ 3043316 h 3543195"/>
              <a:gd name="connsiteX4" fmla="*/ 4371140 w 7794515"/>
              <a:gd name="connsiteY4" fmla="*/ 3516889 h 3543195"/>
              <a:gd name="connsiteX5" fmla="*/ 280 w 7794515"/>
              <a:gd name="connsiteY5" fmla="*/ 2142479 h 3543195"/>
              <a:gd name="connsiteX6" fmla="*/ 14799 w 7794515"/>
              <a:gd name="connsiteY6" fmla="*/ 682347 h 3543195"/>
              <a:gd name="connsiteX0" fmla="*/ 14799 w 7794515"/>
              <a:gd name="connsiteY0" fmla="*/ 682347 h 3543195"/>
              <a:gd name="connsiteX1" fmla="*/ 2851944 w 7794515"/>
              <a:gd name="connsiteY1" fmla="*/ 0 h 3543195"/>
              <a:gd name="connsiteX2" fmla="*/ 7794515 w 7794515"/>
              <a:gd name="connsiteY2" fmla="*/ 1234791 h 3543195"/>
              <a:gd name="connsiteX3" fmla="*/ 7775931 w 7794515"/>
              <a:gd name="connsiteY3" fmla="*/ 3043316 h 3543195"/>
              <a:gd name="connsiteX4" fmla="*/ 4371140 w 7794515"/>
              <a:gd name="connsiteY4" fmla="*/ 3516889 h 3543195"/>
              <a:gd name="connsiteX5" fmla="*/ 280 w 7794515"/>
              <a:gd name="connsiteY5" fmla="*/ 2197070 h 3543195"/>
              <a:gd name="connsiteX6" fmla="*/ 14799 w 7794515"/>
              <a:gd name="connsiteY6" fmla="*/ 682347 h 354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4515" h="3543195">
                <a:moveTo>
                  <a:pt x="14799" y="682347"/>
                </a:moveTo>
                <a:cubicBezTo>
                  <a:pt x="73254" y="678172"/>
                  <a:pt x="641494" y="6893"/>
                  <a:pt x="2851944" y="0"/>
                </a:cubicBezTo>
                <a:cubicBezTo>
                  <a:pt x="5477014" y="154095"/>
                  <a:pt x="7141467" y="815878"/>
                  <a:pt x="7794515" y="1234791"/>
                </a:cubicBezTo>
                <a:cubicBezTo>
                  <a:pt x="7788764" y="2399718"/>
                  <a:pt x="7781682" y="1878389"/>
                  <a:pt x="7775931" y="3043316"/>
                </a:cubicBezTo>
                <a:cubicBezTo>
                  <a:pt x="7784557" y="3065840"/>
                  <a:pt x="6803790" y="3675519"/>
                  <a:pt x="4371140" y="3516889"/>
                </a:cubicBezTo>
                <a:cubicBezTo>
                  <a:pt x="1921238" y="3293082"/>
                  <a:pt x="52038" y="2213843"/>
                  <a:pt x="280" y="2197070"/>
                </a:cubicBezTo>
                <a:cubicBezTo>
                  <a:pt x="-2595" y="1080908"/>
                  <a:pt x="17674" y="1798509"/>
                  <a:pt x="14799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18085" y="-11956"/>
            <a:ext cx="9186213" cy="167545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8384"/>
              <a:gd name="connsiteY0" fmla="*/ 5998963 h 17064099"/>
              <a:gd name="connsiteX1" fmla="*/ 2551513 w 7788384"/>
              <a:gd name="connsiteY1" fmla="*/ 7861335 h 17064099"/>
              <a:gd name="connsiteX2" fmla="*/ 7788342 w 7788384"/>
              <a:gd name="connsiteY2" fmla="*/ 0 h 17064099"/>
              <a:gd name="connsiteX3" fmla="*/ 7494721 w 7788384"/>
              <a:gd name="connsiteY3" fmla="*/ 7382558 h 17064099"/>
              <a:gd name="connsiteX4" fmla="*/ 0 w 7788384"/>
              <a:gd name="connsiteY4" fmla="*/ 17064099 h 17064099"/>
              <a:gd name="connsiteX5" fmla="*/ 8626 w 7788384"/>
              <a:gd name="connsiteY5" fmla="*/ 5998963 h 17064099"/>
              <a:gd name="connsiteX0" fmla="*/ 8626 w 7788827"/>
              <a:gd name="connsiteY0" fmla="*/ 5998963 h 17064099"/>
              <a:gd name="connsiteX1" fmla="*/ 2551513 w 7788827"/>
              <a:gd name="connsiteY1" fmla="*/ 7861335 h 17064099"/>
              <a:gd name="connsiteX2" fmla="*/ 7788342 w 7788827"/>
              <a:gd name="connsiteY2" fmla="*/ 0 h 17064099"/>
              <a:gd name="connsiteX3" fmla="*/ 7772456 w 7788827"/>
              <a:gd name="connsiteY3" fmla="*/ 9576647 h 17064099"/>
              <a:gd name="connsiteX4" fmla="*/ 0 w 7788827"/>
              <a:gd name="connsiteY4" fmla="*/ 17064099 h 17064099"/>
              <a:gd name="connsiteX5" fmla="*/ 8626 w 7788827"/>
              <a:gd name="connsiteY5" fmla="*/ 5998963 h 17064099"/>
              <a:gd name="connsiteX0" fmla="*/ 10 w 7780211"/>
              <a:gd name="connsiteY0" fmla="*/ 5998963 h 9577371"/>
              <a:gd name="connsiteX1" fmla="*/ 2542897 w 7780211"/>
              <a:gd name="connsiteY1" fmla="*/ 7861335 h 9577371"/>
              <a:gd name="connsiteX2" fmla="*/ 7779726 w 7780211"/>
              <a:gd name="connsiteY2" fmla="*/ 0 h 9577371"/>
              <a:gd name="connsiteX3" fmla="*/ 7763840 w 7780211"/>
              <a:gd name="connsiteY3" fmla="*/ 9576647 h 9577371"/>
              <a:gd name="connsiteX4" fmla="*/ 616285 w 7780211"/>
              <a:gd name="connsiteY4" fmla="*/ 7425775 h 9577371"/>
              <a:gd name="connsiteX5" fmla="*/ 10 w 7780211"/>
              <a:gd name="connsiteY5" fmla="*/ 5998963 h 9577371"/>
              <a:gd name="connsiteX0" fmla="*/ 8626 w 7788827"/>
              <a:gd name="connsiteY0" fmla="*/ 5998963 h 9619865"/>
              <a:gd name="connsiteX1" fmla="*/ 2551513 w 7788827"/>
              <a:gd name="connsiteY1" fmla="*/ 7861335 h 9619865"/>
              <a:gd name="connsiteX2" fmla="*/ 7788342 w 7788827"/>
              <a:gd name="connsiteY2" fmla="*/ 0 h 9619865"/>
              <a:gd name="connsiteX3" fmla="*/ 7772456 w 7788827"/>
              <a:gd name="connsiteY3" fmla="*/ 9576647 h 9619865"/>
              <a:gd name="connsiteX4" fmla="*/ 0 w 7788827"/>
              <a:gd name="connsiteY4" fmla="*/ 9619865 h 9619865"/>
              <a:gd name="connsiteX5" fmla="*/ 8626 w 7788827"/>
              <a:gd name="connsiteY5" fmla="*/ 5998963 h 9619865"/>
              <a:gd name="connsiteX0" fmla="*/ 8626 w 7788381"/>
              <a:gd name="connsiteY0" fmla="*/ 5998963 h 9619865"/>
              <a:gd name="connsiteX1" fmla="*/ 2551513 w 7788381"/>
              <a:gd name="connsiteY1" fmla="*/ 7861335 h 9619865"/>
              <a:gd name="connsiteX2" fmla="*/ 7788342 w 7788381"/>
              <a:gd name="connsiteY2" fmla="*/ 0 h 9619865"/>
              <a:gd name="connsiteX3" fmla="*/ 7471577 w 7788381"/>
              <a:gd name="connsiteY3" fmla="*/ 8087797 h 9619865"/>
              <a:gd name="connsiteX4" fmla="*/ 0 w 7788381"/>
              <a:gd name="connsiteY4" fmla="*/ 9619865 h 9619865"/>
              <a:gd name="connsiteX5" fmla="*/ 8626 w 7788381"/>
              <a:gd name="connsiteY5" fmla="*/ 5998963 h 9619865"/>
              <a:gd name="connsiteX0" fmla="*/ 8626 w 7789198"/>
              <a:gd name="connsiteY0" fmla="*/ 5998963 h 9619865"/>
              <a:gd name="connsiteX1" fmla="*/ 2551513 w 7789198"/>
              <a:gd name="connsiteY1" fmla="*/ 7861335 h 9619865"/>
              <a:gd name="connsiteX2" fmla="*/ 7788342 w 7789198"/>
              <a:gd name="connsiteY2" fmla="*/ 0 h 9619865"/>
              <a:gd name="connsiteX3" fmla="*/ 7784028 w 7789198"/>
              <a:gd name="connsiteY3" fmla="*/ 9576648 h 9619865"/>
              <a:gd name="connsiteX4" fmla="*/ 0 w 7789198"/>
              <a:gd name="connsiteY4" fmla="*/ 9619865 h 9619865"/>
              <a:gd name="connsiteX5" fmla="*/ 8626 w 7789198"/>
              <a:gd name="connsiteY5" fmla="*/ 5998963 h 96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9619865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3" y="8154203"/>
                  <a:pt x="7784028" y="9576648"/>
                </a:cubicBezTo>
                <a:cubicBezTo>
                  <a:pt x="7777277" y="9624068"/>
                  <a:pt x="-1875" y="9522912"/>
                  <a:pt x="0" y="9619865"/>
                </a:cubicBezTo>
                <a:cubicBezTo>
                  <a:pt x="2875" y="6311215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3" name="Rectangle 9"/>
          <p:cNvSpPr/>
          <p:nvPr userDrawn="1"/>
        </p:nvSpPr>
        <p:spPr>
          <a:xfrm flipH="1" flipV="1">
            <a:off x="-18126" y="319340"/>
            <a:ext cx="9190138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18149" y="227663"/>
            <a:ext cx="9194095" cy="1451273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  <a:gd name="connsiteX0" fmla="*/ 71 w 7818322"/>
              <a:gd name="connsiteY0" fmla="*/ 209 h 1749648"/>
              <a:gd name="connsiteX1" fmla="*/ 5045633 w 7818322"/>
              <a:gd name="connsiteY1" fmla="*/ 1632029 h 1749648"/>
              <a:gd name="connsiteX2" fmla="*/ 7818262 w 7818322"/>
              <a:gd name="connsiteY2" fmla="*/ 1162439 h 1749648"/>
              <a:gd name="connsiteX3" fmla="*/ 7809610 w 7818322"/>
              <a:gd name="connsiteY3" fmla="*/ 1407881 h 1749648"/>
              <a:gd name="connsiteX4" fmla="*/ 4195851 w 7818322"/>
              <a:gd name="connsiteY4" fmla="*/ 1639014 h 1749648"/>
              <a:gd name="connsiteX5" fmla="*/ 7806 w 7818322"/>
              <a:gd name="connsiteY5" fmla="*/ 22487 h 1749648"/>
              <a:gd name="connsiteX6" fmla="*/ 71 w 7818322"/>
              <a:gd name="connsiteY6" fmla="*/ 209 h 1749648"/>
              <a:gd name="connsiteX0" fmla="*/ 71 w 7818322"/>
              <a:gd name="connsiteY0" fmla="*/ 209 h 1777744"/>
              <a:gd name="connsiteX1" fmla="*/ 5045633 w 7818322"/>
              <a:gd name="connsiteY1" fmla="*/ 1632029 h 1777744"/>
              <a:gd name="connsiteX2" fmla="*/ 7818262 w 7818322"/>
              <a:gd name="connsiteY2" fmla="*/ 1162439 h 1777744"/>
              <a:gd name="connsiteX3" fmla="*/ 7809610 w 7818322"/>
              <a:gd name="connsiteY3" fmla="*/ 1407881 h 1777744"/>
              <a:gd name="connsiteX4" fmla="*/ 4200346 w 7818322"/>
              <a:gd name="connsiteY4" fmla="*/ 1671387 h 1777744"/>
              <a:gd name="connsiteX5" fmla="*/ 7806 w 7818322"/>
              <a:gd name="connsiteY5" fmla="*/ 22487 h 1777744"/>
              <a:gd name="connsiteX6" fmla="*/ 71 w 7818322"/>
              <a:gd name="connsiteY6" fmla="*/ 209 h 177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77744">
                <a:moveTo>
                  <a:pt x="71" y="209"/>
                </a:moveTo>
                <a:cubicBezTo>
                  <a:pt x="71" y="-19320"/>
                  <a:pt x="1630140" y="1334311"/>
                  <a:pt x="5045633" y="1632029"/>
                </a:cubicBezTo>
                <a:cubicBezTo>
                  <a:pt x="7263437" y="1704726"/>
                  <a:pt x="7825031" y="1167663"/>
                  <a:pt x="7818262" y="1162439"/>
                </a:cubicBezTo>
                <a:lnTo>
                  <a:pt x="7809610" y="1407881"/>
                </a:lnTo>
                <a:cubicBezTo>
                  <a:pt x="7815873" y="1418451"/>
                  <a:pt x="6238797" y="2014542"/>
                  <a:pt x="4200346" y="1671387"/>
                </a:cubicBezTo>
                <a:cubicBezTo>
                  <a:pt x="1287362" y="1118428"/>
                  <a:pt x="-17246" y="733"/>
                  <a:pt x="7806" y="22487"/>
                </a:cubicBezTo>
                <a:cubicBezTo>
                  <a:pt x="8802" y="-10512"/>
                  <a:pt x="-925" y="33208"/>
                  <a:pt x="71" y="209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03" y="5943600"/>
            <a:ext cx="1671483" cy="6477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724400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0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715000"/>
            <a:ext cx="5943600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39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A970-E11D-4C7B-9AA0-1334411E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FEB97-AD0D-4E02-8918-61BEDA2B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698F-3CBC-4A60-846B-3183E763B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09E25-6447-4327-BBE7-591A6824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5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47D4-E8EC-44EB-8B62-7593ADBE8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D9B0-31D3-4700-999E-0C93D1EB6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62B1-2FE9-437A-BE50-9B7A96BB4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r>
              <a:rPr lang="en-US" kern="0" smtClean="0"/>
              <a:t>TITLE HERE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3997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4B98-8E40-4694-B475-367C85A3A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5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>
          <a:xfrm flipH="1" flipV="1">
            <a:off x="-26643" y="-16983"/>
            <a:ext cx="9186709" cy="1708408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21 w 7780593"/>
              <a:gd name="connsiteY0" fmla="*/ 5998963 h 17021304"/>
              <a:gd name="connsiteX1" fmla="*/ 2542908 w 7780593"/>
              <a:gd name="connsiteY1" fmla="*/ 7861335 h 17021304"/>
              <a:gd name="connsiteX2" fmla="*/ 7779737 w 7780593"/>
              <a:gd name="connsiteY2" fmla="*/ 0 h 17021304"/>
              <a:gd name="connsiteX3" fmla="*/ 7775422 w 7780593"/>
              <a:gd name="connsiteY3" fmla="*/ 17020887 h 17021304"/>
              <a:gd name="connsiteX4" fmla="*/ 293706 w 7780593"/>
              <a:gd name="connsiteY4" fmla="*/ 13208955 h 17021304"/>
              <a:gd name="connsiteX5" fmla="*/ 21 w 7780593"/>
              <a:gd name="connsiteY5" fmla="*/ 5998963 h 17021304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909 w 7762327"/>
              <a:gd name="connsiteY0" fmla="*/ 568426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909 w 7762327"/>
              <a:gd name="connsiteY5" fmla="*/ 5684263 h 17029012"/>
              <a:gd name="connsiteX0" fmla="*/ 1909 w 7762070"/>
              <a:gd name="connsiteY0" fmla="*/ 5684263 h 17029012"/>
              <a:gd name="connsiteX1" fmla="*/ 2524642 w 7762070"/>
              <a:gd name="connsiteY1" fmla="*/ 7861335 h 17029012"/>
              <a:gd name="connsiteX2" fmla="*/ 7761471 w 7762070"/>
              <a:gd name="connsiteY2" fmla="*/ 0 h 17029012"/>
              <a:gd name="connsiteX3" fmla="*/ 7757156 w 7762070"/>
              <a:gd name="connsiteY3" fmla="*/ 17020887 h 17029012"/>
              <a:gd name="connsiteX4" fmla="*/ 1 w 7762070"/>
              <a:gd name="connsiteY4" fmla="*/ 16985416 h 17029012"/>
              <a:gd name="connsiteX5" fmla="*/ 1909 w 7762070"/>
              <a:gd name="connsiteY5" fmla="*/ 5684263 h 17029012"/>
              <a:gd name="connsiteX0" fmla="*/ 1909 w 7761545"/>
              <a:gd name="connsiteY0" fmla="*/ 5684263 h 16985416"/>
              <a:gd name="connsiteX1" fmla="*/ 2524642 w 7761545"/>
              <a:gd name="connsiteY1" fmla="*/ 7861335 h 16985416"/>
              <a:gd name="connsiteX2" fmla="*/ 7761471 w 7761545"/>
              <a:gd name="connsiteY2" fmla="*/ 0 h 16985416"/>
              <a:gd name="connsiteX3" fmla="*/ 7602642 w 7761545"/>
              <a:gd name="connsiteY3" fmla="*/ 15132648 h 16985416"/>
              <a:gd name="connsiteX4" fmla="*/ 1 w 7761545"/>
              <a:gd name="connsiteY4" fmla="*/ 16985416 h 16985416"/>
              <a:gd name="connsiteX5" fmla="*/ 1909 w 7761545"/>
              <a:gd name="connsiteY5" fmla="*/ 5684263 h 16985416"/>
              <a:gd name="connsiteX0" fmla="*/ 1909 w 7761781"/>
              <a:gd name="connsiteY0" fmla="*/ 5684263 h 16985416"/>
              <a:gd name="connsiteX1" fmla="*/ 2524642 w 7761781"/>
              <a:gd name="connsiteY1" fmla="*/ 7861335 h 16985416"/>
              <a:gd name="connsiteX2" fmla="*/ 7761471 w 7761781"/>
              <a:gd name="connsiteY2" fmla="*/ 0 h 16985416"/>
              <a:gd name="connsiteX3" fmla="*/ 7737002 w 7761781"/>
              <a:gd name="connsiteY3" fmla="*/ 16863532 h 16985416"/>
              <a:gd name="connsiteX4" fmla="*/ 1 w 7761781"/>
              <a:gd name="connsiteY4" fmla="*/ 16985416 h 16985416"/>
              <a:gd name="connsiteX5" fmla="*/ 1909 w 7761781"/>
              <a:gd name="connsiteY5" fmla="*/ 5684263 h 16985416"/>
              <a:gd name="connsiteX0" fmla="*/ 1909 w 7737002"/>
              <a:gd name="connsiteY0" fmla="*/ 4346766 h 15647919"/>
              <a:gd name="connsiteX1" fmla="*/ 2524642 w 7737002"/>
              <a:gd name="connsiteY1" fmla="*/ 6523838 h 15647919"/>
              <a:gd name="connsiteX2" fmla="*/ 7667418 w 7737002"/>
              <a:gd name="connsiteY2" fmla="*/ 0 h 15647919"/>
              <a:gd name="connsiteX3" fmla="*/ 7737002 w 7737002"/>
              <a:gd name="connsiteY3" fmla="*/ 15526035 h 15647919"/>
              <a:gd name="connsiteX4" fmla="*/ 1 w 7737002"/>
              <a:gd name="connsiteY4" fmla="*/ 15647919 h 15647919"/>
              <a:gd name="connsiteX5" fmla="*/ 1909 w 7737002"/>
              <a:gd name="connsiteY5" fmla="*/ 4346766 h 15647919"/>
              <a:gd name="connsiteX0" fmla="*/ 1909 w 7737002"/>
              <a:gd name="connsiteY0" fmla="*/ 4347013 h 15648166"/>
              <a:gd name="connsiteX1" fmla="*/ 2524642 w 7737002"/>
              <a:gd name="connsiteY1" fmla="*/ 6524085 h 15648166"/>
              <a:gd name="connsiteX2" fmla="*/ 7667418 w 7737002"/>
              <a:gd name="connsiteY2" fmla="*/ 247 h 15648166"/>
              <a:gd name="connsiteX3" fmla="*/ 7737002 w 7737002"/>
              <a:gd name="connsiteY3" fmla="*/ 15526282 h 15648166"/>
              <a:gd name="connsiteX4" fmla="*/ 1 w 7737002"/>
              <a:gd name="connsiteY4" fmla="*/ 15648166 h 15648166"/>
              <a:gd name="connsiteX5" fmla="*/ 1909 w 7737002"/>
              <a:gd name="connsiteY5" fmla="*/ 4347013 h 15648166"/>
              <a:gd name="connsiteX0" fmla="*/ 1909 w 7741317"/>
              <a:gd name="connsiteY0" fmla="*/ 5527143 h 16828296"/>
              <a:gd name="connsiteX1" fmla="*/ 2524642 w 7741317"/>
              <a:gd name="connsiteY1" fmla="*/ 7704215 h 16828296"/>
              <a:gd name="connsiteX2" fmla="*/ 7741317 w 7741317"/>
              <a:gd name="connsiteY2" fmla="*/ 227 h 16828296"/>
              <a:gd name="connsiteX3" fmla="*/ 7737002 w 7741317"/>
              <a:gd name="connsiteY3" fmla="*/ 16706412 h 16828296"/>
              <a:gd name="connsiteX4" fmla="*/ 1 w 7741317"/>
              <a:gd name="connsiteY4" fmla="*/ 16828296 h 16828296"/>
              <a:gd name="connsiteX5" fmla="*/ 1909 w 7741317"/>
              <a:gd name="connsiteY5" fmla="*/ 5527143 h 16828296"/>
              <a:gd name="connsiteX0" fmla="*/ 6925 w 7746333"/>
              <a:gd name="connsiteY0" fmla="*/ 5527153 h 16887061"/>
              <a:gd name="connsiteX1" fmla="*/ 2529658 w 7746333"/>
              <a:gd name="connsiteY1" fmla="*/ 7704225 h 16887061"/>
              <a:gd name="connsiteX2" fmla="*/ 7746333 w 7746333"/>
              <a:gd name="connsiteY2" fmla="*/ 237 h 16887061"/>
              <a:gd name="connsiteX3" fmla="*/ 7742018 w 7746333"/>
              <a:gd name="connsiteY3" fmla="*/ 16706422 h 16887061"/>
              <a:gd name="connsiteX4" fmla="*/ 0 w 7746333"/>
              <a:gd name="connsiteY4" fmla="*/ 16887061 h 16887061"/>
              <a:gd name="connsiteX5" fmla="*/ 6925 w 7746333"/>
              <a:gd name="connsiteY5" fmla="*/ 5527153 h 16887061"/>
              <a:gd name="connsiteX0" fmla="*/ 582 w 7750023"/>
              <a:gd name="connsiteY0" fmla="*/ 5585909 h 16887061"/>
              <a:gd name="connsiteX1" fmla="*/ 2533348 w 7750023"/>
              <a:gd name="connsiteY1" fmla="*/ 7704225 h 16887061"/>
              <a:gd name="connsiteX2" fmla="*/ 7750023 w 7750023"/>
              <a:gd name="connsiteY2" fmla="*/ 237 h 16887061"/>
              <a:gd name="connsiteX3" fmla="*/ 7745708 w 7750023"/>
              <a:gd name="connsiteY3" fmla="*/ 16706422 h 16887061"/>
              <a:gd name="connsiteX4" fmla="*/ 3690 w 7750023"/>
              <a:gd name="connsiteY4" fmla="*/ 16887061 h 16887061"/>
              <a:gd name="connsiteX5" fmla="*/ 582 w 7750023"/>
              <a:gd name="connsiteY5" fmla="*/ 5585909 h 16887061"/>
              <a:gd name="connsiteX0" fmla="*/ 582 w 7761803"/>
              <a:gd name="connsiteY0" fmla="*/ 5585899 h 16904317"/>
              <a:gd name="connsiteX1" fmla="*/ 2533348 w 7761803"/>
              <a:gd name="connsiteY1" fmla="*/ 7704215 h 16904317"/>
              <a:gd name="connsiteX2" fmla="*/ 7750023 w 7761803"/>
              <a:gd name="connsiteY2" fmla="*/ 227 h 16904317"/>
              <a:gd name="connsiteX3" fmla="*/ 7761803 w 7761803"/>
              <a:gd name="connsiteY3" fmla="*/ 16894907 h 16904317"/>
              <a:gd name="connsiteX4" fmla="*/ 3690 w 7761803"/>
              <a:gd name="connsiteY4" fmla="*/ 16887051 h 16904317"/>
              <a:gd name="connsiteX5" fmla="*/ 582 w 7761803"/>
              <a:gd name="connsiteY5" fmla="*/ 5585899 h 1690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803" h="16904317">
                <a:moveTo>
                  <a:pt x="582" y="5585899"/>
                </a:moveTo>
                <a:cubicBezTo>
                  <a:pt x="582" y="5566370"/>
                  <a:pt x="291189" y="7505550"/>
                  <a:pt x="2533348" y="7704215"/>
                </a:cubicBezTo>
                <a:cubicBezTo>
                  <a:pt x="5095366" y="7643819"/>
                  <a:pt x="7722884" y="28646"/>
                  <a:pt x="7750023" y="227"/>
                </a:cubicBezTo>
                <a:cubicBezTo>
                  <a:pt x="7747480" y="-72183"/>
                  <a:pt x="7750910" y="16967308"/>
                  <a:pt x="7761803" y="16894907"/>
                </a:cubicBezTo>
                <a:cubicBezTo>
                  <a:pt x="7755052" y="16942327"/>
                  <a:pt x="1815" y="16790098"/>
                  <a:pt x="3690" y="16887051"/>
                </a:cubicBezTo>
                <a:cubicBezTo>
                  <a:pt x="6565" y="16882816"/>
                  <a:pt x="-2293" y="5668807"/>
                  <a:pt x="582" y="5585899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0424" y="927325"/>
            <a:ext cx="9163468" cy="81732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787284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787284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788008"/>
              <a:gd name="connsiteY0" fmla="*/ 215 h 1742165"/>
              <a:gd name="connsiteX1" fmla="*/ 4954347 w 7788008"/>
              <a:gd name="connsiteY1" fmla="*/ 1513364 h 1742165"/>
              <a:gd name="connsiteX2" fmla="*/ 7787961 w 7788008"/>
              <a:gd name="connsiteY2" fmla="*/ 662904 h 1742165"/>
              <a:gd name="connsiteX3" fmla="*/ 7787284 w 7788008"/>
              <a:gd name="connsiteY3" fmla="*/ 1260586 h 1742165"/>
              <a:gd name="connsiteX4" fmla="*/ 4344010 w 7788008"/>
              <a:gd name="connsiteY4" fmla="*/ 1676780 h 1742165"/>
              <a:gd name="connsiteX5" fmla="*/ 4455 w 7788008"/>
              <a:gd name="connsiteY5" fmla="*/ 99212 h 1742165"/>
              <a:gd name="connsiteX6" fmla="*/ 106 w 7788008"/>
              <a:gd name="connsiteY6" fmla="*/ 215 h 1742165"/>
              <a:gd name="connsiteX0" fmla="*/ 106 w 7789119"/>
              <a:gd name="connsiteY0" fmla="*/ 215 h 1742165"/>
              <a:gd name="connsiteX1" fmla="*/ 4954347 w 7789119"/>
              <a:gd name="connsiteY1" fmla="*/ 1513364 h 1742165"/>
              <a:gd name="connsiteX2" fmla="*/ 7787961 w 7789119"/>
              <a:gd name="connsiteY2" fmla="*/ 662904 h 1742165"/>
              <a:gd name="connsiteX3" fmla="*/ 7787284 w 7789119"/>
              <a:gd name="connsiteY3" fmla="*/ 1260586 h 1742165"/>
              <a:gd name="connsiteX4" fmla="*/ 4344010 w 7789119"/>
              <a:gd name="connsiteY4" fmla="*/ 1676780 h 1742165"/>
              <a:gd name="connsiteX5" fmla="*/ 4455 w 7789119"/>
              <a:gd name="connsiteY5" fmla="*/ 99212 h 1742165"/>
              <a:gd name="connsiteX6" fmla="*/ 106 w 7789119"/>
              <a:gd name="connsiteY6" fmla="*/ 215 h 1742165"/>
              <a:gd name="connsiteX0" fmla="*/ 22902 w 7784966"/>
              <a:gd name="connsiteY0" fmla="*/ 220 h 1725385"/>
              <a:gd name="connsiteX1" fmla="*/ 4950194 w 7784966"/>
              <a:gd name="connsiteY1" fmla="*/ 1496584 h 1725385"/>
              <a:gd name="connsiteX2" fmla="*/ 7783808 w 7784966"/>
              <a:gd name="connsiteY2" fmla="*/ 646124 h 1725385"/>
              <a:gd name="connsiteX3" fmla="*/ 7783131 w 7784966"/>
              <a:gd name="connsiteY3" fmla="*/ 1243806 h 1725385"/>
              <a:gd name="connsiteX4" fmla="*/ 4339857 w 7784966"/>
              <a:gd name="connsiteY4" fmla="*/ 1660000 h 1725385"/>
              <a:gd name="connsiteX5" fmla="*/ 302 w 7784966"/>
              <a:gd name="connsiteY5" fmla="*/ 82432 h 1725385"/>
              <a:gd name="connsiteX6" fmla="*/ 22902 w 7784966"/>
              <a:gd name="connsiteY6" fmla="*/ 220 h 1725385"/>
              <a:gd name="connsiteX0" fmla="*/ 22600 w 7784664"/>
              <a:gd name="connsiteY0" fmla="*/ 220 h 1725385"/>
              <a:gd name="connsiteX1" fmla="*/ 4949892 w 7784664"/>
              <a:gd name="connsiteY1" fmla="*/ 1496584 h 1725385"/>
              <a:gd name="connsiteX2" fmla="*/ 7783506 w 7784664"/>
              <a:gd name="connsiteY2" fmla="*/ 646124 h 1725385"/>
              <a:gd name="connsiteX3" fmla="*/ 7782829 w 7784664"/>
              <a:gd name="connsiteY3" fmla="*/ 1243806 h 1725385"/>
              <a:gd name="connsiteX4" fmla="*/ 4339555 w 7784664"/>
              <a:gd name="connsiteY4" fmla="*/ 1660000 h 1725385"/>
              <a:gd name="connsiteX5" fmla="*/ 0 w 7784664"/>
              <a:gd name="connsiteY5" fmla="*/ 82432 h 1725385"/>
              <a:gd name="connsiteX6" fmla="*/ 22600 w 7784664"/>
              <a:gd name="connsiteY6" fmla="*/ 220 h 1725385"/>
              <a:gd name="connsiteX0" fmla="*/ 2388 w 7764452"/>
              <a:gd name="connsiteY0" fmla="*/ 220 h 1725385"/>
              <a:gd name="connsiteX1" fmla="*/ 4929680 w 7764452"/>
              <a:gd name="connsiteY1" fmla="*/ 1496584 h 1725385"/>
              <a:gd name="connsiteX2" fmla="*/ 7763294 w 7764452"/>
              <a:gd name="connsiteY2" fmla="*/ 646124 h 1725385"/>
              <a:gd name="connsiteX3" fmla="*/ 7762617 w 7764452"/>
              <a:gd name="connsiteY3" fmla="*/ 1243806 h 1725385"/>
              <a:gd name="connsiteX4" fmla="*/ 4319343 w 7764452"/>
              <a:gd name="connsiteY4" fmla="*/ 1660000 h 1725385"/>
              <a:gd name="connsiteX5" fmla="*/ 0 w 7764452"/>
              <a:gd name="connsiteY5" fmla="*/ 116002 h 1725385"/>
              <a:gd name="connsiteX6" fmla="*/ 2388 w 7764452"/>
              <a:gd name="connsiteY6" fmla="*/ 220 h 172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4452" h="1725385">
                <a:moveTo>
                  <a:pt x="2388" y="220"/>
                </a:moveTo>
                <a:cubicBezTo>
                  <a:pt x="2388" y="-19309"/>
                  <a:pt x="1450393" y="1276785"/>
                  <a:pt x="4929680" y="1496584"/>
                </a:cubicBezTo>
                <a:cubicBezTo>
                  <a:pt x="7059769" y="1491361"/>
                  <a:pt x="7770063" y="651348"/>
                  <a:pt x="7763294" y="646124"/>
                </a:cubicBezTo>
                <a:cubicBezTo>
                  <a:pt x="7767560" y="643929"/>
                  <a:pt x="7758351" y="1262788"/>
                  <a:pt x="7762617" y="1243806"/>
                </a:cubicBezTo>
                <a:cubicBezTo>
                  <a:pt x="7768880" y="1254376"/>
                  <a:pt x="7139267" y="1934975"/>
                  <a:pt x="4319343" y="1660000"/>
                </a:cubicBezTo>
                <a:cubicBezTo>
                  <a:pt x="1494076" y="1253141"/>
                  <a:pt x="8634" y="144605"/>
                  <a:pt x="0" y="116002"/>
                </a:cubicBezTo>
                <a:cubicBezTo>
                  <a:pt x="996" y="83003"/>
                  <a:pt x="1392" y="33219"/>
                  <a:pt x="2388" y="220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6025" y="892391"/>
            <a:ext cx="9161284" cy="81615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  <a:gd name="connsiteX0" fmla="*/ 33044 w 7810871"/>
              <a:gd name="connsiteY0" fmla="*/ 382315 h 1728906"/>
              <a:gd name="connsiteX1" fmla="*/ 5038182 w 7810871"/>
              <a:gd name="connsiteY1" fmla="*/ 1630710 h 1728906"/>
              <a:gd name="connsiteX2" fmla="*/ 7810811 w 7810871"/>
              <a:gd name="connsiteY2" fmla="*/ 1141697 h 1728906"/>
              <a:gd name="connsiteX3" fmla="*/ 7802159 w 7810871"/>
              <a:gd name="connsiteY3" fmla="*/ 1387139 h 1728906"/>
              <a:gd name="connsiteX4" fmla="*/ 4188400 w 7810871"/>
              <a:gd name="connsiteY4" fmla="*/ 1618272 h 1728906"/>
              <a:gd name="connsiteX5" fmla="*/ 355 w 7810871"/>
              <a:gd name="connsiteY5" fmla="*/ 1745 h 1728906"/>
              <a:gd name="connsiteX6" fmla="*/ 33044 w 7810871"/>
              <a:gd name="connsiteY6" fmla="*/ 382315 h 1728906"/>
              <a:gd name="connsiteX0" fmla="*/ 207 w 7778034"/>
              <a:gd name="connsiteY0" fmla="*/ 382315 h 1728906"/>
              <a:gd name="connsiteX1" fmla="*/ 5005345 w 7778034"/>
              <a:gd name="connsiteY1" fmla="*/ 1630710 h 1728906"/>
              <a:gd name="connsiteX2" fmla="*/ 7777974 w 7778034"/>
              <a:gd name="connsiteY2" fmla="*/ 1141697 h 1728906"/>
              <a:gd name="connsiteX3" fmla="*/ 7769322 w 7778034"/>
              <a:gd name="connsiteY3" fmla="*/ 1387139 h 1728906"/>
              <a:gd name="connsiteX4" fmla="*/ 4155563 w 7778034"/>
              <a:gd name="connsiteY4" fmla="*/ 1618272 h 1728906"/>
              <a:gd name="connsiteX5" fmla="*/ 1205 w 7778034"/>
              <a:gd name="connsiteY5" fmla="*/ 1746 h 1728906"/>
              <a:gd name="connsiteX6" fmla="*/ 207 w 7778034"/>
              <a:gd name="connsiteY6" fmla="*/ 382315 h 1728906"/>
              <a:gd name="connsiteX0" fmla="*/ 207 w 7778034"/>
              <a:gd name="connsiteY0" fmla="*/ 51072 h 1733369"/>
              <a:gd name="connsiteX1" fmla="*/ 5005345 w 7778034"/>
              <a:gd name="connsiteY1" fmla="*/ 1635173 h 1733369"/>
              <a:gd name="connsiteX2" fmla="*/ 7777974 w 7778034"/>
              <a:gd name="connsiteY2" fmla="*/ 1146160 h 1733369"/>
              <a:gd name="connsiteX3" fmla="*/ 7769322 w 7778034"/>
              <a:gd name="connsiteY3" fmla="*/ 1391602 h 1733369"/>
              <a:gd name="connsiteX4" fmla="*/ 4155563 w 7778034"/>
              <a:gd name="connsiteY4" fmla="*/ 1622735 h 1733369"/>
              <a:gd name="connsiteX5" fmla="*/ 1205 w 7778034"/>
              <a:gd name="connsiteY5" fmla="*/ 6209 h 1733369"/>
              <a:gd name="connsiteX6" fmla="*/ 207 w 7778034"/>
              <a:gd name="connsiteY6" fmla="*/ 51072 h 1733369"/>
              <a:gd name="connsiteX0" fmla="*/ 207 w 7769340"/>
              <a:gd name="connsiteY0" fmla="*/ 51072 h 1733369"/>
              <a:gd name="connsiteX1" fmla="*/ 5005345 w 7769340"/>
              <a:gd name="connsiteY1" fmla="*/ 1635173 h 1733369"/>
              <a:gd name="connsiteX2" fmla="*/ 7751025 w 7769340"/>
              <a:gd name="connsiteY2" fmla="*/ 860811 h 1733369"/>
              <a:gd name="connsiteX3" fmla="*/ 7769322 w 7769340"/>
              <a:gd name="connsiteY3" fmla="*/ 1391602 h 1733369"/>
              <a:gd name="connsiteX4" fmla="*/ 4155563 w 7769340"/>
              <a:gd name="connsiteY4" fmla="*/ 1622735 h 1733369"/>
              <a:gd name="connsiteX5" fmla="*/ 1205 w 7769340"/>
              <a:gd name="connsiteY5" fmla="*/ 6209 h 1733369"/>
              <a:gd name="connsiteX6" fmla="*/ 207 w 7769340"/>
              <a:gd name="connsiteY6" fmla="*/ 51072 h 1733369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2372 w 7751088"/>
              <a:gd name="connsiteY3" fmla="*/ 1307677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2372 w 7751088"/>
              <a:gd name="connsiteY3" fmla="*/ 1307677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551245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62603"/>
              <a:gd name="connsiteY0" fmla="*/ 51072 h 1722917"/>
              <a:gd name="connsiteX1" fmla="*/ 5005345 w 7762603"/>
              <a:gd name="connsiteY1" fmla="*/ 1551245 h 1722917"/>
              <a:gd name="connsiteX2" fmla="*/ 7751025 w 7762603"/>
              <a:gd name="connsiteY2" fmla="*/ 860811 h 1722917"/>
              <a:gd name="connsiteX3" fmla="*/ 7762585 w 7762603"/>
              <a:gd name="connsiteY3" fmla="*/ 1307676 h 1722917"/>
              <a:gd name="connsiteX4" fmla="*/ 4155563 w 7762603"/>
              <a:gd name="connsiteY4" fmla="*/ 1622735 h 1722917"/>
              <a:gd name="connsiteX5" fmla="*/ 1205 w 7762603"/>
              <a:gd name="connsiteY5" fmla="*/ 6209 h 1722917"/>
              <a:gd name="connsiteX6" fmla="*/ 207 w 7762603"/>
              <a:gd name="connsiteY6" fmla="*/ 51072 h 17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2603" h="1722917">
                <a:moveTo>
                  <a:pt x="207" y="51072"/>
                </a:moveTo>
                <a:cubicBezTo>
                  <a:pt x="207" y="31543"/>
                  <a:pt x="1589852" y="1253527"/>
                  <a:pt x="5005345" y="1551245"/>
                </a:cubicBezTo>
                <a:cubicBezTo>
                  <a:pt x="7223149" y="1623942"/>
                  <a:pt x="7757794" y="866035"/>
                  <a:pt x="7751025" y="860811"/>
                </a:cubicBezTo>
                <a:cubicBezTo>
                  <a:pt x="7748141" y="841913"/>
                  <a:pt x="7745258" y="1343360"/>
                  <a:pt x="7762585" y="1307676"/>
                </a:cubicBezTo>
                <a:cubicBezTo>
                  <a:pt x="7768848" y="1318246"/>
                  <a:pt x="6194014" y="1965890"/>
                  <a:pt x="4155563" y="1622735"/>
                </a:cubicBezTo>
                <a:cubicBezTo>
                  <a:pt x="1242579" y="1069776"/>
                  <a:pt x="-23847" y="-15545"/>
                  <a:pt x="1205" y="6209"/>
                </a:cubicBezTo>
                <a:cubicBezTo>
                  <a:pt x="2201" y="-26790"/>
                  <a:pt x="-789" y="84071"/>
                  <a:pt x="207" y="51072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/>
          <p:nvPr userDrawn="1"/>
        </p:nvSpPr>
        <p:spPr>
          <a:xfrm>
            <a:off x="-19713" y="6096000"/>
            <a:ext cx="9179088" cy="768825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21 w 7780593"/>
              <a:gd name="connsiteY0" fmla="*/ 5998963 h 17021304"/>
              <a:gd name="connsiteX1" fmla="*/ 2542908 w 7780593"/>
              <a:gd name="connsiteY1" fmla="*/ 7861335 h 17021304"/>
              <a:gd name="connsiteX2" fmla="*/ 7779737 w 7780593"/>
              <a:gd name="connsiteY2" fmla="*/ 0 h 17021304"/>
              <a:gd name="connsiteX3" fmla="*/ 7775422 w 7780593"/>
              <a:gd name="connsiteY3" fmla="*/ 17020887 h 17021304"/>
              <a:gd name="connsiteX4" fmla="*/ 293706 w 7780593"/>
              <a:gd name="connsiteY4" fmla="*/ 13208955 h 17021304"/>
              <a:gd name="connsiteX5" fmla="*/ 21 w 7780593"/>
              <a:gd name="connsiteY5" fmla="*/ 5998963 h 17021304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909 w 7762327"/>
              <a:gd name="connsiteY0" fmla="*/ 568426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909 w 7762327"/>
              <a:gd name="connsiteY5" fmla="*/ 5684263 h 17029012"/>
              <a:gd name="connsiteX0" fmla="*/ 1909 w 7762070"/>
              <a:gd name="connsiteY0" fmla="*/ 5684263 h 17029012"/>
              <a:gd name="connsiteX1" fmla="*/ 2524642 w 7762070"/>
              <a:gd name="connsiteY1" fmla="*/ 7861335 h 17029012"/>
              <a:gd name="connsiteX2" fmla="*/ 7761471 w 7762070"/>
              <a:gd name="connsiteY2" fmla="*/ 0 h 17029012"/>
              <a:gd name="connsiteX3" fmla="*/ 7757156 w 7762070"/>
              <a:gd name="connsiteY3" fmla="*/ 17020887 h 17029012"/>
              <a:gd name="connsiteX4" fmla="*/ 1 w 7762070"/>
              <a:gd name="connsiteY4" fmla="*/ 16985416 h 17029012"/>
              <a:gd name="connsiteX5" fmla="*/ 1909 w 7762070"/>
              <a:gd name="connsiteY5" fmla="*/ 5684263 h 17029012"/>
              <a:gd name="connsiteX0" fmla="*/ 1909 w 7761545"/>
              <a:gd name="connsiteY0" fmla="*/ 5684263 h 16985416"/>
              <a:gd name="connsiteX1" fmla="*/ 2524642 w 7761545"/>
              <a:gd name="connsiteY1" fmla="*/ 7861335 h 16985416"/>
              <a:gd name="connsiteX2" fmla="*/ 7761471 w 7761545"/>
              <a:gd name="connsiteY2" fmla="*/ 0 h 16985416"/>
              <a:gd name="connsiteX3" fmla="*/ 7602642 w 7761545"/>
              <a:gd name="connsiteY3" fmla="*/ 15132648 h 16985416"/>
              <a:gd name="connsiteX4" fmla="*/ 1 w 7761545"/>
              <a:gd name="connsiteY4" fmla="*/ 16985416 h 16985416"/>
              <a:gd name="connsiteX5" fmla="*/ 1909 w 7761545"/>
              <a:gd name="connsiteY5" fmla="*/ 5684263 h 16985416"/>
              <a:gd name="connsiteX0" fmla="*/ 1909 w 7761781"/>
              <a:gd name="connsiteY0" fmla="*/ 5684263 h 16985416"/>
              <a:gd name="connsiteX1" fmla="*/ 2524642 w 7761781"/>
              <a:gd name="connsiteY1" fmla="*/ 7861335 h 16985416"/>
              <a:gd name="connsiteX2" fmla="*/ 7761471 w 7761781"/>
              <a:gd name="connsiteY2" fmla="*/ 0 h 16985416"/>
              <a:gd name="connsiteX3" fmla="*/ 7737002 w 7761781"/>
              <a:gd name="connsiteY3" fmla="*/ 16863532 h 16985416"/>
              <a:gd name="connsiteX4" fmla="*/ 1 w 7761781"/>
              <a:gd name="connsiteY4" fmla="*/ 16985416 h 16985416"/>
              <a:gd name="connsiteX5" fmla="*/ 1909 w 7761781"/>
              <a:gd name="connsiteY5" fmla="*/ 5684263 h 16985416"/>
              <a:gd name="connsiteX0" fmla="*/ 1909 w 7737002"/>
              <a:gd name="connsiteY0" fmla="*/ 4346766 h 15647919"/>
              <a:gd name="connsiteX1" fmla="*/ 2524642 w 7737002"/>
              <a:gd name="connsiteY1" fmla="*/ 6523838 h 15647919"/>
              <a:gd name="connsiteX2" fmla="*/ 7667418 w 7737002"/>
              <a:gd name="connsiteY2" fmla="*/ 0 h 15647919"/>
              <a:gd name="connsiteX3" fmla="*/ 7737002 w 7737002"/>
              <a:gd name="connsiteY3" fmla="*/ 15526035 h 15647919"/>
              <a:gd name="connsiteX4" fmla="*/ 1 w 7737002"/>
              <a:gd name="connsiteY4" fmla="*/ 15647919 h 15647919"/>
              <a:gd name="connsiteX5" fmla="*/ 1909 w 7737002"/>
              <a:gd name="connsiteY5" fmla="*/ 4346766 h 15647919"/>
              <a:gd name="connsiteX0" fmla="*/ 1909 w 7737002"/>
              <a:gd name="connsiteY0" fmla="*/ 4347013 h 15648166"/>
              <a:gd name="connsiteX1" fmla="*/ 2524642 w 7737002"/>
              <a:gd name="connsiteY1" fmla="*/ 6524085 h 15648166"/>
              <a:gd name="connsiteX2" fmla="*/ 7667418 w 7737002"/>
              <a:gd name="connsiteY2" fmla="*/ 247 h 15648166"/>
              <a:gd name="connsiteX3" fmla="*/ 7737002 w 7737002"/>
              <a:gd name="connsiteY3" fmla="*/ 15526282 h 15648166"/>
              <a:gd name="connsiteX4" fmla="*/ 1 w 7737002"/>
              <a:gd name="connsiteY4" fmla="*/ 15648166 h 15648166"/>
              <a:gd name="connsiteX5" fmla="*/ 1909 w 7737002"/>
              <a:gd name="connsiteY5" fmla="*/ 4347013 h 15648166"/>
              <a:gd name="connsiteX0" fmla="*/ 1909 w 7741317"/>
              <a:gd name="connsiteY0" fmla="*/ 5527143 h 16828296"/>
              <a:gd name="connsiteX1" fmla="*/ 2524642 w 7741317"/>
              <a:gd name="connsiteY1" fmla="*/ 7704215 h 16828296"/>
              <a:gd name="connsiteX2" fmla="*/ 7741317 w 7741317"/>
              <a:gd name="connsiteY2" fmla="*/ 227 h 16828296"/>
              <a:gd name="connsiteX3" fmla="*/ 7737002 w 7741317"/>
              <a:gd name="connsiteY3" fmla="*/ 16706412 h 16828296"/>
              <a:gd name="connsiteX4" fmla="*/ 1 w 7741317"/>
              <a:gd name="connsiteY4" fmla="*/ 16828296 h 16828296"/>
              <a:gd name="connsiteX5" fmla="*/ 1909 w 7741317"/>
              <a:gd name="connsiteY5" fmla="*/ 5527143 h 16828296"/>
              <a:gd name="connsiteX0" fmla="*/ 6925 w 7746333"/>
              <a:gd name="connsiteY0" fmla="*/ 5527153 h 16887061"/>
              <a:gd name="connsiteX1" fmla="*/ 2529658 w 7746333"/>
              <a:gd name="connsiteY1" fmla="*/ 7704225 h 16887061"/>
              <a:gd name="connsiteX2" fmla="*/ 7746333 w 7746333"/>
              <a:gd name="connsiteY2" fmla="*/ 237 h 16887061"/>
              <a:gd name="connsiteX3" fmla="*/ 7742018 w 7746333"/>
              <a:gd name="connsiteY3" fmla="*/ 16706422 h 16887061"/>
              <a:gd name="connsiteX4" fmla="*/ 0 w 7746333"/>
              <a:gd name="connsiteY4" fmla="*/ 16887061 h 16887061"/>
              <a:gd name="connsiteX5" fmla="*/ 6925 w 7746333"/>
              <a:gd name="connsiteY5" fmla="*/ 5527153 h 16887061"/>
              <a:gd name="connsiteX0" fmla="*/ 582 w 7750023"/>
              <a:gd name="connsiteY0" fmla="*/ 5585909 h 16887061"/>
              <a:gd name="connsiteX1" fmla="*/ 2533348 w 7750023"/>
              <a:gd name="connsiteY1" fmla="*/ 7704225 h 16887061"/>
              <a:gd name="connsiteX2" fmla="*/ 7750023 w 7750023"/>
              <a:gd name="connsiteY2" fmla="*/ 237 h 16887061"/>
              <a:gd name="connsiteX3" fmla="*/ 7745708 w 7750023"/>
              <a:gd name="connsiteY3" fmla="*/ 16706422 h 16887061"/>
              <a:gd name="connsiteX4" fmla="*/ 3690 w 7750023"/>
              <a:gd name="connsiteY4" fmla="*/ 16887061 h 16887061"/>
              <a:gd name="connsiteX5" fmla="*/ 582 w 7750023"/>
              <a:gd name="connsiteY5" fmla="*/ 5585909 h 16887061"/>
              <a:gd name="connsiteX0" fmla="*/ 582 w 7761577"/>
              <a:gd name="connsiteY0" fmla="*/ 2368821 h 13669973"/>
              <a:gd name="connsiteX1" fmla="*/ 2533348 w 7761577"/>
              <a:gd name="connsiteY1" fmla="*/ 4487137 h 13669973"/>
              <a:gd name="connsiteX2" fmla="*/ 7761577 w 7761577"/>
              <a:gd name="connsiteY2" fmla="*/ 283 h 13669973"/>
              <a:gd name="connsiteX3" fmla="*/ 7745708 w 7761577"/>
              <a:gd name="connsiteY3" fmla="*/ 13489334 h 13669973"/>
              <a:gd name="connsiteX4" fmla="*/ 3690 w 7761577"/>
              <a:gd name="connsiteY4" fmla="*/ 13669973 h 13669973"/>
              <a:gd name="connsiteX5" fmla="*/ 582 w 7761577"/>
              <a:gd name="connsiteY5" fmla="*/ 2368821 h 13669973"/>
              <a:gd name="connsiteX0" fmla="*/ 582 w 7761577"/>
              <a:gd name="connsiteY0" fmla="*/ 2368821 h 13737850"/>
              <a:gd name="connsiteX1" fmla="*/ 2533348 w 7761577"/>
              <a:gd name="connsiteY1" fmla="*/ 4487137 h 13737850"/>
              <a:gd name="connsiteX2" fmla="*/ 7761577 w 7761577"/>
              <a:gd name="connsiteY2" fmla="*/ 283 h 13737850"/>
              <a:gd name="connsiteX3" fmla="*/ 7751485 w 7761577"/>
              <a:gd name="connsiteY3" fmla="*/ 13730625 h 13737850"/>
              <a:gd name="connsiteX4" fmla="*/ 3690 w 7761577"/>
              <a:gd name="connsiteY4" fmla="*/ 13669973 h 13737850"/>
              <a:gd name="connsiteX5" fmla="*/ 582 w 7761577"/>
              <a:gd name="connsiteY5" fmla="*/ 2368821 h 13737850"/>
              <a:gd name="connsiteX0" fmla="*/ 582 w 7763039"/>
              <a:gd name="connsiteY0" fmla="*/ 2368821 h 13737850"/>
              <a:gd name="connsiteX1" fmla="*/ 2533348 w 7763039"/>
              <a:gd name="connsiteY1" fmla="*/ 4487137 h 13737850"/>
              <a:gd name="connsiteX2" fmla="*/ 7761577 w 7763039"/>
              <a:gd name="connsiteY2" fmla="*/ 283 h 13737850"/>
              <a:gd name="connsiteX3" fmla="*/ 7763039 w 7763039"/>
              <a:gd name="connsiteY3" fmla="*/ 13730625 h 13737850"/>
              <a:gd name="connsiteX4" fmla="*/ 3690 w 7763039"/>
              <a:gd name="connsiteY4" fmla="*/ 13669973 h 13737850"/>
              <a:gd name="connsiteX5" fmla="*/ 582 w 7763039"/>
              <a:gd name="connsiteY5" fmla="*/ 2368821 h 13737850"/>
              <a:gd name="connsiteX0" fmla="*/ 8446 w 7770903"/>
              <a:gd name="connsiteY0" fmla="*/ 2368821 h 13737850"/>
              <a:gd name="connsiteX1" fmla="*/ 2541212 w 7770903"/>
              <a:gd name="connsiteY1" fmla="*/ 4487137 h 13737850"/>
              <a:gd name="connsiteX2" fmla="*/ 7769441 w 7770903"/>
              <a:gd name="connsiteY2" fmla="*/ 283 h 13737850"/>
              <a:gd name="connsiteX3" fmla="*/ 7770903 w 7770903"/>
              <a:gd name="connsiteY3" fmla="*/ 13730625 h 13737850"/>
              <a:gd name="connsiteX4" fmla="*/ 0 w 7770903"/>
              <a:gd name="connsiteY4" fmla="*/ 13669973 h 13737850"/>
              <a:gd name="connsiteX5" fmla="*/ 8446 w 7770903"/>
              <a:gd name="connsiteY5" fmla="*/ 2368821 h 13737850"/>
              <a:gd name="connsiteX0" fmla="*/ 8446 w 7770903"/>
              <a:gd name="connsiteY0" fmla="*/ 2368821 h 13750402"/>
              <a:gd name="connsiteX1" fmla="*/ 2541212 w 7770903"/>
              <a:gd name="connsiteY1" fmla="*/ 4487137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0903" h="13750402">
                <a:moveTo>
                  <a:pt x="8446" y="2368821"/>
                </a:moveTo>
                <a:cubicBezTo>
                  <a:pt x="8446" y="2349292"/>
                  <a:pt x="1571515" y="7261346"/>
                  <a:pt x="3396345" y="7149422"/>
                </a:cubicBezTo>
                <a:cubicBezTo>
                  <a:pt x="5863869" y="6998079"/>
                  <a:pt x="7742302" y="28702"/>
                  <a:pt x="7769441" y="283"/>
                </a:cubicBezTo>
                <a:cubicBezTo>
                  <a:pt x="7766898" y="-72127"/>
                  <a:pt x="7760010" y="13803026"/>
                  <a:pt x="7770903" y="13730625"/>
                </a:cubicBezTo>
                <a:cubicBezTo>
                  <a:pt x="7764152" y="13778045"/>
                  <a:pt x="-1875" y="13653449"/>
                  <a:pt x="0" y="13750402"/>
                </a:cubicBezTo>
                <a:cubicBezTo>
                  <a:pt x="2875" y="13746167"/>
                  <a:pt x="5571" y="2451729"/>
                  <a:pt x="8446" y="2368821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0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>
          <a:solidFill>
            <a:schemeClr val="bg1"/>
          </a:solidFill>
          <a:latin typeface="Tw Cen MT Condensed" panose="020B06060201040202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8" b="2106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Respirator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9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Learn why a medical evaluation is necessary before using a respirator.</a:t>
            </a:r>
          </a:p>
          <a:p>
            <a:r>
              <a:rPr lang="en-US" altLang="en-US" smtClean="0"/>
              <a:t>Understand why fit testing is important.</a:t>
            </a:r>
          </a:p>
          <a:p>
            <a:r>
              <a:rPr lang="en-US" altLang="en-US" smtClean="0"/>
              <a:t>Know why following proper procedures is essential.</a:t>
            </a:r>
          </a:p>
          <a:p>
            <a:r>
              <a:rPr lang="en-US" altLang="en-US" smtClean="0"/>
              <a:t>Review items you should be trained on.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 smtClean="0"/>
              <a:t>Why is Medical Evaluation Necessary? </a:t>
            </a:r>
            <a:endParaRPr lang="en-US" altLang="en-US" sz="540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To determine your ability to use a respirator safely</a:t>
            </a:r>
          </a:p>
          <a:p>
            <a:pPr lvl="1"/>
            <a:r>
              <a:rPr lang="en-US" altLang="en-US" smtClean="0"/>
              <a:t>Physical ability</a:t>
            </a:r>
          </a:p>
          <a:p>
            <a:pPr lvl="2"/>
            <a:r>
              <a:rPr lang="en-US" altLang="en-US" smtClean="0"/>
              <a:t>Strength</a:t>
            </a:r>
          </a:p>
          <a:p>
            <a:pPr lvl="2"/>
            <a:r>
              <a:rPr lang="en-US" altLang="en-US" smtClean="0"/>
              <a:t>Medical conditions</a:t>
            </a:r>
          </a:p>
          <a:p>
            <a:pPr lvl="3"/>
            <a:r>
              <a:rPr lang="en-US" altLang="en-US" smtClean="0"/>
              <a:t>Lung</a:t>
            </a:r>
          </a:p>
          <a:p>
            <a:pPr lvl="3"/>
            <a:r>
              <a:rPr lang="en-US" altLang="en-US" smtClean="0"/>
              <a:t>Heart</a:t>
            </a:r>
          </a:p>
          <a:p>
            <a:pPr lvl="3"/>
            <a:r>
              <a:rPr lang="en-US" altLang="en-US" smtClean="0"/>
              <a:t>Vision</a:t>
            </a:r>
          </a:p>
          <a:p>
            <a:pPr lvl="3"/>
            <a:r>
              <a:rPr lang="en-US" altLang="en-US" smtClean="0"/>
              <a:t>Hearing</a:t>
            </a:r>
          </a:p>
          <a:p>
            <a:pPr lvl="3"/>
            <a:r>
              <a:rPr lang="en-US" altLang="en-US" smtClean="0"/>
              <a:t>Anxiety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is Fit Testing Important? </a:t>
            </a:r>
            <a:endParaRPr lang="en-US" alt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To determine:</a:t>
            </a:r>
          </a:p>
          <a:p>
            <a:pPr lvl="1"/>
            <a:r>
              <a:rPr lang="en-US" altLang="en-US" smtClean="0"/>
              <a:t>The most acceptable respirator for you</a:t>
            </a:r>
          </a:p>
          <a:p>
            <a:pPr lvl="1"/>
            <a:r>
              <a:rPr lang="en-US" altLang="en-US" smtClean="0"/>
              <a:t>How to put on the respirator</a:t>
            </a:r>
          </a:p>
          <a:p>
            <a:pPr lvl="1"/>
            <a:r>
              <a:rPr lang="en-US" altLang="en-US" smtClean="0"/>
              <a:t>Comfort level and adequacy of fit</a:t>
            </a:r>
          </a:p>
          <a:p>
            <a:pPr lvl="2"/>
            <a:r>
              <a:rPr lang="en-US" altLang="en-US" smtClean="0"/>
              <a:t>Position on nose</a:t>
            </a:r>
          </a:p>
          <a:p>
            <a:pPr lvl="2"/>
            <a:r>
              <a:rPr lang="en-US" altLang="en-US" smtClean="0"/>
              <a:t>Room for eye protection</a:t>
            </a:r>
          </a:p>
          <a:p>
            <a:pPr lvl="2"/>
            <a:r>
              <a:rPr lang="en-US" altLang="en-US" smtClean="0"/>
              <a:t>Room to talk</a:t>
            </a:r>
          </a:p>
          <a:p>
            <a:pPr lvl="2"/>
            <a:r>
              <a:rPr lang="en-US" altLang="en-US" smtClean="0"/>
              <a:t>Position of mask on face and cheeks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is Fit Testing Important? </a:t>
            </a:r>
            <a:endParaRPr lang="en-US" altLang="en-US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To show you how to conduct a seal check</a:t>
            </a:r>
          </a:p>
          <a:p>
            <a:r>
              <a:rPr lang="en-US" altLang="en-US" smtClean="0"/>
              <a:t>To perform test exercises</a:t>
            </a:r>
          </a:p>
          <a:p>
            <a:pPr lvl="1"/>
            <a:r>
              <a:rPr lang="en-US" altLang="en-US" smtClean="0"/>
              <a:t>Qualitative fit test</a:t>
            </a:r>
          </a:p>
          <a:p>
            <a:pPr lvl="2"/>
            <a:r>
              <a:rPr lang="en-US" altLang="en-US" smtClean="0"/>
              <a:t>Subjective sensation (taste, smell)</a:t>
            </a:r>
          </a:p>
          <a:p>
            <a:pPr lvl="1"/>
            <a:r>
              <a:rPr lang="en-US" altLang="en-US" smtClean="0"/>
              <a:t>Quantitative fit test</a:t>
            </a:r>
          </a:p>
          <a:p>
            <a:pPr lvl="2"/>
            <a:r>
              <a:rPr lang="en-US" altLang="en-US" smtClean="0"/>
              <a:t>Instrument measures airborne particles inside the mask (seal leakage)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Fit Testing  </a:t>
            </a:r>
            <a:endParaRPr lang="en-US" altLang="en-US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Performed:</a:t>
            </a:r>
          </a:p>
          <a:p>
            <a:pPr lvl="1"/>
            <a:r>
              <a:rPr lang="en-US" altLang="en-US" smtClean="0"/>
              <a:t>Prior to use</a:t>
            </a:r>
          </a:p>
          <a:p>
            <a:pPr lvl="1"/>
            <a:r>
              <a:rPr lang="en-US" altLang="en-US" smtClean="0"/>
              <a:t>Annually</a:t>
            </a:r>
          </a:p>
          <a:p>
            <a:pPr lvl="1"/>
            <a:r>
              <a:rPr lang="en-US" altLang="en-US" smtClean="0"/>
              <a:t>When facepiece is changed</a:t>
            </a:r>
          </a:p>
          <a:p>
            <a:pPr lvl="1"/>
            <a:r>
              <a:rPr lang="en-US" altLang="en-US" smtClean="0"/>
              <a:t>When your physical condition changes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 smtClean="0"/>
              <a:t>What Are The Procedures to Follow? </a:t>
            </a:r>
            <a:endParaRPr lang="en-US" altLang="en-US" sz="5400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Obtain a medical evaluation.</a:t>
            </a:r>
          </a:p>
          <a:p>
            <a:r>
              <a:rPr lang="en-US" altLang="en-US" sz="2800" dirty="0" smtClean="0"/>
              <a:t>Undergo fit testing.</a:t>
            </a:r>
          </a:p>
          <a:p>
            <a:r>
              <a:rPr lang="en-US" altLang="en-US" sz="2800" dirty="0" smtClean="0"/>
              <a:t>Select appropriate respirator.</a:t>
            </a:r>
          </a:p>
          <a:p>
            <a:r>
              <a:rPr lang="en-US" altLang="en-US" sz="2800" dirty="0" smtClean="0"/>
              <a:t>Use only your assigned respirator.</a:t>
            </a:r>
          </a:p>
          <a:p>
            <a:r>
              <a:rPr lang="en-US" altLang="en-US" sz="2800" dirty="0" smtClean="0"/>
              <a:t>Perform a seal check each time you use a respirator.</a:t>
            </a:r>
          </a:p>
          <a:p>
            <a:r>
              <a:rPr lang="en-US" altLang="en-US" sz="2800" dirty="0" smtClean="0"/>
              <a:t>Wear a respirator in any situation that could expose you to hazardous airborne agents.</a:t>
            </a:r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 smtClean="0"/>
              <a:t>What Should You Receive Training On? </a:t>
            </a:r>
            <a:endParaRPr lang="en-US" altLang="en-US" sz="5400" dirty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When a respirator is necessary</a:t>
            </a:r>
          </a:p>
          <a:p>
            <a:r>
              <a:rPr lang="en-US" altLang="en-US" sz="2800" dirty="0" smtClean="0"/>
              <a:t>How to put on and remove a respirator properly</a:t>
            </a:r>
          </a:p>
          <a:p>
            <a:r>
              <a:rPr lang="en-US" altLang="en-US" sz="2800" dirty="0" smtClean="0"/>
              <a:t>Capabilities and limitations of respirators</a:t>
            </a:r>
          </a:p>
          <a:p>
            <a:r>
              <a:rPr lang="en-US" altLang="en-US" sz="2800" dirty="0" smtClean="0"/>
              <a:t>How to inspect a respirator</a:t>
            </a:r>
          </a:p>
          <a:p>
            <a:r>
              <a:rPr lang="en-US" altLang="en-US" sz="2800" dirty="0" smtClean="0"/>
              <a:t>How to check the seal</a:t>
            </a:r>
          </a:p>
          <a:p>
            <a:r>
              <a:rPr lang="en-US" altLang="en-US" sz="2800" dirty="0" smtClean="0"/>
              <a:t>How to maintain and store the respirator</a:t>
            </a:r>
          </a:p>
          <a:p>
            <a:r>
              <a:rPr lang="en-US" altLang="en-US" sz="2800" dirty="0" smtClean="0"/>
              <a:t>Recognition of medical signs and symptoms that may prevent or limit use</a:t>
            </a:r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8" b="2106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Respirator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534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276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Impact</vt:lpstr>
      <vt:lpstr>Ebrima</vt:lpstr>
      <vt:lpstr>Tw Cen MT Condensed</vt:lpstr>
      <vt:lpstr>Default Design</vt:lpstr>
      <vt:lpstr>Custom Design</vt:lpstr>
      <vt:lpstr>PowerPoint Presentation</vt:lpstr>
      <vt:lpstr>Objectives</vt:lpstr>
      <vt:lpstr>Why is Medical Evaluation Necessary? </vt:lpstr>
      <vt:lpstr>Why is Fit Testing Important? </vt:lpstr>
      <vt:lpstr>Why is Fit Testing Important? </vt:lpstr>
      <vt:lpstr>Fit Testing  </vt:lpstr>
      <vt:lpstr>What Are The Procedures to Follow? </vt:lpstr>
      <vt:lpstr>What Should You Receive Training On? 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jwiese</dc:creator>
  <cp:lastModifiedBy>Sara Hance</cp:lastModifiedBy>
  <cp:revision>83</cp:revision>
  <dcterms:created xsi:type="dcterms:W3CDTF">2009-10-21T19:13:48Z</dcterms:created>
  <dcterms:modified xsi:type="dcterms:W3CDTF">2018-06-14T14:04:04Z</dcterms:modified>
</cp:coreProperties>
</file>