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772400" cy="10058400"/>
  <p:notesSz cx="6858000" cy="9144000"/>
  <p:embeddedFontLst>
    <p:embeddedFont>
      <p:font typeface="Tw Cen MT Condensed Extra Bold" panose="020B0803020202020204" pitchFamily="3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Ebrima" panose="02000000000000000000" pitchFamily="2" charset="0"/>
      <p:regular r:id="rId8"/>
      <p:bold r:id="rId9"/>
    </p:embeddedFont>
    <p:embeddedFont>
      <p:font typeface="Tw Cen MT Condensed" panose="020B0606020104020203" pitchFamily="3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558B"/>
    <a:srgbClr val="00A79D"/>
    <a:srgbClr val="1B75BC"/>
    <a:srgbClr val="1471A0"/>
    <a:srgbClr val="155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234" y="-22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" y="1776067"/>
            <a:ext cx="7785540" cy="4034515"/>
          </a:xfrm>
          <a:custGeom>
            <a:avLst/>
            <a:gdLst>
              <a:gd name="connsiteX0" fmla="*/ 0 w 7772400"/>
              <a:gd name="connsiteY0" fmla="*/ 0 h 5867400"/>
              <a:gd name="connsiteX1" fmla="*/ 7772400 w 7772400"/>
              <a:gd name="connsiteY1" fmla="*/ 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0 h 5867400"/>
              <a:gd name="connsiteX1" fmla="*/ 7772400 w 7772400"/>
              <a:gd name="connsiteY1" fmla="*/ 116492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67187 h 5934587"/>
              <a:gd name="connsiteX1" fmla="*/ 4208745 w 7772400"/>
              <a:gd name="connsiteY1" fmla="*/ 104765 h 5934587"/>
              <a:gd name="connsiteX2" fmla="*/ 7772400 w 7772400"/>
              <a:gd name="connsiteY2" fmla="*/ 1232107 h 5934587"/>
              <a:gd name="connsiteX3" fmla="*/ 7772400 w 7772400"/>
              <a:gd name="connsiteY3" fmla="*/ 5934587 h 5934587"/>
              <a:gd name="connsiteX4" fmla="*/ 0 w 7772400"/>
              <a:gd name="connsiteY4" fmla="*/ 5934587 h 5934587"/>
              <a:gd name="connsiteX5" fmla="*/ 0 w 7772400"/>
              <a:gd name="connsiteY5" fmla="*/ 67187 h 5934587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65735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82988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02998 h 5726934"/>
              <a:gd name="connsiteX1" fmla="*/ 2906155 w 7772400"/>
              <a:gd name="connsiteY1" fmla="*/ 629 h 5726934"/>
              <a:gd name="connsiteX2" fmla="*/ 7772400 w 7772400"/>
              <a:gd name="connsiteY2" fmla="*/ 1041707 h 5726934"/>
              <a:gd name="connsiteX3" fmla="*/ 7772400 w 7772400"/>
              <a:gd name="connsiteY3" fmla="*/ 5726934 h 5726934"/>
              <a:gd name="connsiteX4" fmla="*/ 0 w 7772400"/>
              <a:gd name="connsiteY4" fmla="*/ 5726934 h 5726934"/>
              <a:gd name="connsiteX5" fmla="*/ 0 w 7772400"/>
              <a:gd name="connsiteY5" fmla="*/ 402998 h 5726934"/>
              <a:gd name="connsiteX0" fmla="*/ 0 w 7772400"/>
              <a:gd name="connsiteY0" fmla="*/ 377159 h 5726974"/>
              <a:gd name="connsiteX1" fmla="*/ 2906155 w 7772400"/>
              <a:gd name="connsiteY1" fmla="*/ 669 h 5726974"/>
              <a:gd name="connsiteX2" fmla="*/ 7772400 w 7772400"/>
              <a:gd name="connsiteY2" fmla="*/ 1041747 h 5726974"/>
              <a:gd name="connsiteX3" fmla="*/ 7772400 w 7772400"/>
              <a:gd name="connsiteY3" fmla="*/ 5726974 h 5726974"/>
              <a:gd name="connsiteX4" fmla="*/ 0 w 7772400"/>
              <a:gd name="connsiteY4" fmla="*/ 5726974 h 5726974"/>
              <a:gd name="connsiteX5" fmla="*/ 0 w 7772400"/>
              <a:gd name="connsiteY5" fmla="*/ 377159 h 5726974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0 w 7772400"/>
              <a:gd name="connsiteY4" fmla="*/ 5752184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50856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33603 h 5752184"/>
              <a:gd name="connsiteX5" fmla="*/ 0 w 7772400"/>
              <a:gd name="connsiteY5" fmla="*/ 402369 h 5752184"/>
              <a:gd name="connsiteX0" fmla="*/ 0 w 7772400"/>
              <a:gd name="connsiteY0" fmla="*/ 402369 h 4561739"/>
              <a:gd name="connsiteX1" fmla="*/ 2914782 w 7772400"/>
              <a:gd name="connsiteY1" fmla="*/ 0 h 4561739"/>
              <a:gd name="connsiteX2" fmla="*/ 7772400 w 7772400"/>
              <a:gd name="connsiteY2" fmla="*/ 1066957 h 4561739"/>
              <a:gd name="connsiteX3" fmla="*/ 7755148 w 7772400"/>
              <a:gd name="connsiteY3" fmla="*/ 4561739 h 4561739"/>
              <a:gd name="connsiteX4" fmla="*/ 8626 w 7772400"/>
              <a:gd name="connsiteY4" fmla="*/ 3733603 h 4561739"/>
              <a:gd name="connsiteX5" fmla="*/ 0 w 7772400"/>
              <a:gd name="connsiteY5" fmla="*/ 402369 h 4561739"/>
              <a:gd name="connsiteX0" fmla="*/ 0 w 7815957"/>
              <a:gd name="connsiteY0" fmla="*/ 402369 h 4561739"/>
              <a:gd name="connsiteX1" fmla="*/ 2914782 w 7815957"/>
              <a:gd name="connsiteY1" fmla="*/ 0 h 4561739"/>
              <a:gd name="connsiteX2" fmla="*/ 7772400 w 7815957"/>
              <a:gd name="connsiteY2" fmla="*/ 1066957 h 4561739"/>
              <a:gd name="connsiteX3" fmla="*/ 7815533 w 7815957"/>
              <a:gd name="connsiteY3" fmla="*/ 4561739 h 4561739"/>
              <a:gd name="connsiteX4" fmla="*/ 8626 w 7815957"/>
              <a:gd name="connsiteY4" fmla="*/ 3733603 h 4561739"/>
              <a:gd name="connsiteX5" fmla="*/ 0 w 7815957"/>
              <a:gd name="connsiteY5" fmla="*/ 402369 h 4561739"/>
              <a:gd name="connsiteX0" fmla="*/ 0 w 7774061"/>
              <a:gd name="connsiteY0" fmla="*/ 402369 h 4570366"/>
              <a:gd name="connsiteX1" fmla="*/ 2914782 w 7774061"/>
              <a:gd name="connsiteY1" fmla="*/ 0 h 4570366"/>
              <a:gd name="connsiteX2" fmla="*/ 7772400 w 7774061"/>
              <a:gd name="connsiteY2" fmla="*/ 1066957 h 4570366"/>
              <a:gd name="connsiteX3" fmla="*/ 7772401 w 7774061"/>
              <a:gd name="connsiteY3" fmla="*/ 4570366 h 4570366"/>
              <a:gd name="connsiteX4" fmla="*/ 8626 w 7774061"/>
              <a:gd name="connsiteY4" fmla="*/ 3733603 h 4570366"/>
              <a:gd name="connsiteX5" fmla="*/ 0 w 7774061"/>
              <a:gd name="connsiteY5" fmla="*/ 402369 h 4570366"/>
              <a:gd name="connsiteX0" fmla="*/ 0 w 7774061"/>
              <a:gd name="connsiteY0" fmla="*/ 402369 h 5040870"/>
              <a:gd name="connsiteX1" fmla="*/ 2914782 w 7774061"/>
              <a:gd name="connsiteY1" fmla="*/ 0 h 5040870"/>
              <a:gd name="connsiteX2" fmla="*/ 7772400 w 7774061"/>
              <a:gd name="connsiteY2" fmla="*/ 1066957 h 5040870"/>
              <a:gd name="connsiteX3" fmla="*/ 7772401 w 7774061"/>
              <a:gd name="connsiteY3" fmla="*/ 4570366 h 5040870"/>
              <a:gd name="connsiteX4" fmla="*/ 4356340 w 7774061"/>
              <a:gd name="connsiteY4" fmla="*/ 5026127 h 5040870"/>
              <a:gd name="connsiteX5" fmla="*/ 8626 w 7774061"/>
              <a:gd name="connsiteY5" fmla="*/ 3733603 h 5040870"/>
              <a:gd name="connsiteX6" fmla="*/ 0 w 7774061"/>
              <a:gd name="connsiteY6" fmla="*/ 402369 h 5040870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380424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380424 h 5053100"/>
              <a:gd name="connsiteX0" fmla="*/ 0 w 7779715"/>
              <a:gd name="connsiteY0" fmla="*/ 380424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380424 h 5053100"/>
              <a:gd name="connsiteX0" fmla="*/ 0 w 7779715"/>
              <a:gd name="connsiteY0" fmla="*/ 1234439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1234439 h 5053100"/>
              <a:gd name="connsiteX0" fmla="*/ 0 w 7779715"/>
              <a:gd name="connsiteY0" fmla="*/ 682348 h 4501009"/>
              <a:gd name="connsiteX1" fmla="*/ 2871650 w 7779715"/>
              <a:gd name="connsiteY1" fmla="*/ 0 h 4501009"/>
              <a:gd name="connsiteX2" fmla="*/ 7779715 w 7779715"/>
              <a:gd name="connsiteY2" fmla="*/ 492920 h 4501009"/>
              <a:gd name="connsiteX3" fmla="*/ 7772401 w 7779715"/>
              <a:gd name="connsiteY3" fmla="*/ 4018275 h 4501009"/>
              <a:gd name="connsiteX4" fmla="*/ 4356340 w 7779715"/>
              <a:gd name="connsiteY4" fmla="*/ 4474036 h 4501009"/>
              <a:gd name="connsiteX5" fmla="*/ 8626 w 7779715"/>
              <a:gd name="connsiteY5" fmla="*/ 3181512 h 4501009"/>
              <a:gd name="connsiteX6" fmla="*/ 0 w 7779715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1148174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1148174 h 4501009"/>
              <a:gd name="connsiteX0" fmla="*/ 0 w 7788342"/>
              <a:gd name="connsiteY0" fmla="*/ 682347 h 4035182"/>
              <a:gd name="connsiteX1" fmla="*/ 2837145 w 7788342"/>
              <a:gd name="connsiteY1" fmla="*/ 0 h 4035182"/>
              <a:gd name="connsiteX2" fmla="*/ 7788342 w 7788342"/>
              <a:gd name="connsiteY2" fmla="*/ 777591 h 4035182"/>
              <a:gd name="connsiteX3" fmla="*/ 7772401 w 7788342"/>
              <a:gd name="connsiteY3" fmla="*/ 3552448 h 4035182"/>
              <a:gd name="connsiteX4" fmla="*/ 4356340 w 7788342"/>
              <a:gd name="connsiteY4" fmla="*/ 4008209 h 4035182"/>
              <a:gd name="connsiteX5" fmla="*/ 8626 w 7788342"/>
              <a:gd name="connsiteY5" fmla="*/ 2715685 h 4035182"/>
              <a:gd name="connsiteX6" fmla="*/ 0 w 7788342"/>
              <a:gd name="connsiteY6" fmla="*/ 682347 h 4035182"/>
              <a:gd name="connsiteX0" fmla="*/ 0 w 7779716"/>
              <a:gd name="connsiteY0" fmla="*/ 682347 h 4035182"/>
              <a:gd name="connsiteX1" fmla="*/ 2837145 w 7779716"/>
              <a:gd name="connsiteY1" fmla="*/ 0 h 4035182"/>
              <a:gd name="connsiteX2" fmla="*/ 7779716 w 7779716"/>
              <a:gd name="connsiteY2" fmla="*/ 1234791 h 4035182"/>
              <a:gd name="connsiteX3" fmla="*/ 7772401 w 7779716"/>
              <a:gd name="connsiteY3" fmla="*/ 3552448 h 4035182"/>
              <a:gd name="connsiteX4" fmla="*/ 4356340 w 7779716"/>
              <a:gd name="connsiteY4" fmla="*/ 4008209 h 4035182"/>
              <a:gd name="connsiteX5" fmla="*/ 8626 w 7779716"/>
              <a:gd name="connsiteY5" fmla="*/ 2715685 h 4035182"/>
              <a:gd name="connsiteX6" fmla="*/ 0 w 7779716"/>
              <a:gd name="connsiteY6" fmla="*/ 682347 h 4035182"/>
              <a:gd name="connsiteX0" fmla="*/ 0 w 7785540"/>
              <a:gd name="connsiteY0" fmla="*/ 682347 h 4034515"/>
              <a:gd name="connsiteX1" fmla="*/ 2837145 w 7785540"/>
              <a:gd name="connsiteY1" fmla="*/ 0 h 4034515"/>
              <a:gd name="connsiteX2" fmla="*/ 7779716 w 7785540"/>
              <a:gd name="connsiteY2" fmla="*/ 1234791 h 4034515"/>
              <a:gd name="connsiteX3" fmla="*/ 7784276 w 7785540"/>
              <a:gd name="connsiteY3" fmla="*/ 3534635 h 4034515"/>
              <a:gd name="connsiteX4" fmla="*/ 4356340 w 7785540"/>
              <a:gd name="connsiteY4" fmla="*/ 4008209 h 4034515"/>
              <a:gd name="connsiteX5" fmla="*/ 8626 w 7785540"/>
              <a:gd name="connsiteY5" fmla="*/ 2715685 h 4034515"/>
              <a:gd name="connsiteX6" fmla="*/ 0 w 7785540"/>
              <a:gd name="connsiteY6" fmla="*/ 682347 h 403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5540" h="4034515">
                <a:moveTo>
                  <a:pt x="0" y="682347"/>
                </a:moveTo>
                <a:cubicBezTo>
                  <a:pt x="58455" y="678172"/>
                  <a:pt x="626695" y="6893"/>
                  <a:pt x="2837145" y="0"/>
                </a:cubicBezTo>
                <a:cubicBezTo>
                  <a:pt x="5462215" y="154095"/>
                  <a:pt x="7126668" y="815878"/>
                  <a:pt x="7779716" y="1234791"/>
                </a:cubicBezTo>
                <a:cubicBezTo>
                  <a:pt x="7773965" y="2399718"/>
                  <a:pt x="7790027" y="2369708"/>
                  <a:pt x="7784276" y="3534635"/>
                </a:cubicBezTo>
                <a:cubicBezTo>
                  <a:pt x="7792902" y="3557159"/>
                  <a:pt x="6788990" y="4166839"/>
                  <a:pt x="4356340" y="4008209"/>
                </a:cubicBezTo>
                <a:cubicBezTo>
                  <a:pt x="1906438" y="3784402"/>
                  <a:pt x="60384" y="2732458"/>
                  <a:pt x="8626" y="2715685"/>
                </a:cubicBezTo>
                <a:cubicBezTo>
                  <a:pt x="5751" y="1599523"/>
                  <a:pt x="2875" y="1798509"/>
                  <a:pt x="0" y="682347"/>
                </a:cubicBezTo>
                <a:close/>
              </a:path>
            </a:pathLst>
          </a:cu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9067801"/>
            <a:ext cx="7772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/>
          <p:cNvSpPr/>
          <p:nvPr userDrawn="1"/>
        </p:nvSpPr>
        <p:spPr>
          <a:xfrm>
            <a:off x="-1" y="4337916"/>
            <a:ext cx="7787927" cy="5811202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0 w 7775401"/>
              <a:gd name="connsiteY4" fmla="*/ 5067558 h 5067558"/>
              <a:gd name="connsiteX5" fmla="*/ 0 w 7775401"/>
              <a:gd name="connsiteY5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937338 w 7775401"/>
              <a:gd name="connsiteY4" fmla="*/ 4352550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5937338 w 7775401"/>
              <a:gd name="connsiteY4" fmla="*/ 4352550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87927"/>
              <a:gd name="connsiteY0" fmla="*/ 263 h 5067909"/>
              <a:gd name="connsiteX1" fmla="*/ 4384110 w 7787927"/>
              <a:gd name="connsiteY1" fmla="*/ 1250845 h 5067909"/>
              <a:gd name="connsiteX2" fmla="*/ 7772400 w 7787927"/>
              <a:gd name="connsiteY2" fmla="*/ 801929 h 5067909"/>
              <a:gd name="connsiteX3" fmla="*/ 7787927 w 7787927"/>
              <a:gd name="connsiteY3" fmla="*/ 3304066 h 5067909"/>
              <a:gd name="connsiteX4" fmla="*/ 6087650 w 7787927"/>
              <a:gd name="connsiteY4" fmla="*/ 4352551 h 5067909"/>
              <a:gd name="connsiteX5" fmla="*/ 0 w 7787927"/>
              <a:gd name="connsiteY5" fmla="*/ 5067558 h 5067909"/>
              <a:gd name="connsiteX6" fmla="*/ 0 w 7787927"/>
              <a:gd name="connsiteY6" fmla="*/ 263 h 5067909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3304066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2919325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344637"/>
              <a:gd name="connsiteX1" fmla="*/ 4384110 w 7787927"/>
              <a:gd name="connsiteY1" fmla="*/ 1250845 h 5344637"/>
              <a:gd name="connsiteX2" fmla="*/ 7772400 w 7787927"/>
              <a:gd name="connsiteY2" fmla="*/ 801929 h 5344637"/>
              <a:gd name="connsiteX3" fmla="*/ 7787927 w 7787927"/>
              <a:gd name="connsiteY3" fmla="*/ 2919325 h 5344637"/>
              <a:gd name="connsiteX4" fmla="*/ 6087650 w 7787927"/>
              <a:gd name="connsiteY4" fmla="*/ 4352551 h 5344637"/>
              <a:gd name="connsiteX5" fmla="*/ 0 w 7787927"/>
              <a:gd name="connsiteY5" fmla="*/ 5344572 h 5344637"/>
              <a:gd name="connsiteX6" fmla="*/ 0 w 7787927"/>
              <a:gd name="connsiteY6" fmla="*/ 263 h 5344637"/>
              <a:gd name="connsiteX0" fmla="*/ 0 w 7787927"/>
              <a:gd name="connsiteY0" fmla="*/ 263 h 5344614"/>
              <a:gd name="connsiteX1" fmla="*/ 4384110 w 7787927"/>
              <a:gd name="connsiteY1" fmla="*/ 1250845 h 5344614"/>
              <a:gd name="connsiteX2" fmla="*/ 7772400 w 7787927"/>
              <a:gd name="connsiteY2" fmla="*/ 801929 h 5344614"/>
              <a:gd name="connsiteX3" fmla="*/ 7787927 w 7787927"/>
              <a:gd name="connsiteY3" fmla="*/ 2919325 h 5344614"/>
              <a:gd name="connsiteX4" fmla="*/ 5968381 w 7787927"/>
              <a:gd name="connsiteY4" fmla="*/ 4244825 h 5344614"/>
              <a:gd name="connsiteX5" fmla="*/ 0 w 7787927"/>
              <a:gd name="connsiteY5" fmla="*/ 5344572 h 5344614"/>
              <a:gd name="connsiteX6" fmla="*/ 0 w 7787927"/>
              <a:gd name="connsiteY6" fmla="*/ 263 h 5344614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7927" h="5344999">
                <a:moveTo>
                  <a:pt x="0" y="263"/>
                </a:moveTo>
                <a:cubicBezTo>
                  <a:pt x="0" y="-19266"/>
                  <a:pt x="2141951" y="1052180"/>
                  <a:pt x="4384110" y="1250845"/>
                </a:cubicBezTo>
                <a:cubicBezTo>
                  <a:pt x="6841299" y="1392133"/>
                  <a:pt x="7745261" y="830348"/>
                  <a:pt x="7772400" y="801929"/>
                </a:cubicBezTo>
                <a:cubicBezTo>
                  <a:pt x="7776575" y="2224374"/>
                  <a:pt x="7783752" y="1496880"/>
                  <a:pt x="7787927" y="2919325"/>
                </a:cubicBezTo>
                <a:cubicBezTo>
                  <a:pt x="7776489" y="2909202"/>
                  <a:pt x="7182318" y="3672357"/>
                  <a:pt x="5968381" y="4244825"/>
                </a:cubicBezTo>
                <a:cubicBezTo>
                  <a:pt x="3571190" y="5345297"/>
                  <a:pt x="1820450" y="5348676"/>
                  <a:pt x="0" y="5344572"/>
                </a:cubicBezTo>
                <a:lnTo>
                  <a:pt x="0" y="263"/>
                </a:ln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9448" y="4280309"/>
            <a:ext cx="7801380" cy="1731914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3288 w 7802098"/>
              <a:gd name="connsiteY0" fmla="*/ 263 h 1805987"/>
              <a:gd name="connsiteX1" fmla="*/ 4406479 w 7802098"/>
              <a:gd name="connsiteY1" fmla="*/ 1250845 h 1805987"/>
              <a:gd name="connsiteX2" fmla="*/ 7802098 w 7802098"/>
              <a:gd name="connsiteY2" fmla="*/ 809008 h 1805987"/>
              <a:gd name="connsiteX3" fmla="*/ 7800978 w 7802098"/>
              <a:gd name="connsiteY3" fmla="*/ 1282260 h 1805987"/>
              <a:gd name="connsiteX4" fmla="*/ 4181010 w 7802098"/>
              <a:gd name="connsiteY4" fmla="*/ 1706826 h 1805987"/>
              <a:gd name="connsiteX5" fmla="*/ 301 w 7802098"/>
              <a:gd name="connsiteY5" fmla="*/ 99259 h 1805987"/>
              <a:gd name="connsiteX6" fmla="*/ 3288 w 7802098"/>
              <a:gd name="connsiteY6" fmla="*/ 263 h 1805987"/>
              <a:gd name="connsiteX0" fmla="*/ 3288 w 7802098"/>
              <a:gd name="connsiteY0" fmla="*/ 263 h 1750654"/>
              <a:gd name="connsiteX1" fmla="*/ 4406479 w 7802098"/>
              <a:gd name="connsiteY1" fmla="*/ 1250845 h 1750654"/>
              <a:gd name="connsiteX2" fmla="*/ 7802098 w 7802098"/>
              <a:gd name="connsiteY2" fmla="*/ 809008 h 1750654"/>
              <a:gd name="connsiteX3" fmla="*/ 7800978 w 7802098"/>
              <a:gd name="connsiteY3" fmla="*/ 1282260 h 1750654"/>
              <a:gd name="connsiteX4" fmla="*/ 4181010 w 7802098"/>
              <a:gd name="connsiteY4" fmla="*/ 1645267 h 1750654"/>
              <a:gd name="connsiteX5" fmla="*/ 301 w 7802098"/>
              <a:gd name="connsiteY5" fmla="*/ 99259 h 1750654"/>
              <a:gd name="connsiteX6" fmla="*/ 3288 w 7802098"/>
              <a:gd name="connsiteY6" fmla="*/ 263 h 1750654"/>
              <a:gd name="connsiteX0" fmla="*/ 3288 w 7802098"/>
              <a:gd name="connsiteY0" fmla="*/ 263 h 1672292"/>
              <a:gd name="connsiteX1" fmla="*/ 4406479 w 7802098"/>
              <a:gd name="connsiteY1" fmla="*/ 1250845 h 1672292"/>
              <a:gd name="connsiteX2" fmla="*/ 7802098 w 7802098"/>
              <a:gd name="connsiteY2" fmla="*/ 809008 h 1672292"/>
              <a:gd name="connsiteX3" fmla="*/ 7800978 w 7802098"/>
              <a:gd name="connsiteY3" fmla="*/ 1282260 h 1672292"/>
              <a:gd name="connsiteX4" fmla="*/ 4181010 w 7802098"/>
              <a:gd name="connsiteY4" fmla="*/ 1645267 h 1672292"/>
              <a:gd name="connsiteX5" fmla="*/ 301 w 7802098"/>
              <a:gd name="connsiteY5" fmla="*/ 99259 h 1672292"/>
              <a:gd name="connsiteX6" fmla="*/ 3288 w 7802098"/>
              <a:gd name="connsiteY6" fmla="*/ 263 h 1672292"/>
              <a:gd name="connsiteX0" fmla="*/ 3296 w 7802106"/>
              <a:gd name="connsiteY0" fmla="*/ 263 h 1672292"/>
              <a:gd name="connsiteX1" fmla="*/ 4406487 w 7802106"/>
              <a:gd name="connsiteY1" fmla="*/ 1250845 h 1672292"/>
              <a:gd name="connsiteX2" fmla="*/ 7802106 w 7802106"/>
              <a:gd name="connsiteY2" fmla="*/ 809008 h 1672292"/>
              <a:gd name="connsiteX3" fmla="*/ 7800986 w 7802106"/>
              <a:gd name="connsiteY3" fmla="*/ 1282260 h 1672292"/>
              <a:gd name="connsiteX4" fmla="*/ 4181018 w 7802106"/>
              <a:gd name="connsiteY4" fmla="*/ 1645267 h 1672292"/>
              <a:gd name="connsiteX5" fmla="*/ 309 w 7802106"/>
              <a:gd name="connsiteY5" fmla="*/ 99259 h 1672292"/>
              <a:gd name="connsiteX6" fmla="*/ 3296 w 7802106"/>
              <a:gd name="connsiteY6" fmla="*/ 263 h 1672292"/>
              <a:gd name="connsiteX0" fmla="*/ 3221 w 7802031"/>
              <a:gd name="connsiteY0" fmla="*/ 263 h 1701754"/>
              <a:gd name="connsiteX1" fmla="*/ 4406412 w 7802031"/>
              <a:gd name="connsiteY1" fmla="*/ 1250845 h 1701754"/>
              <a:gd name="connsiteX2" fmla="*/ 7802031 w 7802031"/>
              <a:gd name="connsiteY2" fmla="*/ 809008 h 1701754"/>
              <a:gd name="connsiteX3" fmla="*/ 7800911 w 7802031"/>
              <a:gd name="connsiteY3" fmla="*/ 1282260 h 1701754"/>
              <a:gd name="connsiteX4" fmla="*/ 4674738 w 7802031"/>
              <a:gd name="connsiteY4" fmla="*/ 1676047 h 1701754"/>
              <a:gd name="connsiteX5" fmla="*/ 234 w 7802031"/>
              <a:gd name="connsiteY5" fmla="*/ 99259 h 1701754"/>
              <a:gd name="connsiteX6" fmla="*/ 3221 w 7802031"/>
              <a:gd name="connsiteY6" fmla="*/ 263 h 1701754"/>
              <a:gd name="connsiteX0" fmla="*/ 3221 w 7802031"/>
              <a:gd name="connsiteY0" fmla="*/ 263 h 1676047"/>
              <a:gd name="connsiteX1" fmla="*/ 4406412 w 7802031"/>
              <a:gd name="connsiteY1" fmla="*/ 1250845 h 1676047"/>
              <a:gd name="connsiteX2" fmla="*/ 7802031 w 7802031"/>
              <a:gd name="connsiteY2" fmla="*/ 809008 h 1676047"/>
              <a:gd name="connsiteX3" fmla="*/ 7800911 w 7802031"/>
              <a:gd name="connsiteY3" fmla="*/ 1282260 h 1676047"/>
              <a:gd name="connsiteX4" fmla="*/ 4674738 w 7802031"/>
              <a:gd name="connsiteY4" fmla="*/ 1676047 h 1676047"/>
              <a:gd name="connsiteX5" fmla="*/ 234 w 7802031"/>
              <a:gd name="connsiteY5" fmla="*/ 99259 h 1676047"/>
              <a:gd name="connsiteX6" fmla="*/ 3221 w 7802031"/>
              <a:gd name="connsiteY6" fmla="*/ 263 h 1676047"/>
              <a:gd name="connsiteX0" fmla="*/ 3198 w 7802008"/>
              <a:gd name="connsiteY0" fmla="*/ 263 h 1676047"/>
              <a:gd name="connsiteX1" fmla="*/ 4406389 w 7802008"/>
              <a:gd name="connsiteY1" fmla="*/ 1250845 h 1676047"/>
              <a:gd name="connsiteX2" fmla="*/ 7802008 w 7802008"/>
              <a:gd name="connsiteY2" fmla="*/ 809008 h 1676047"/>
              <a:gd name="connsiteX3" fmla="*/ 7800888 w 7802008"/>
              <a:gd name="connsiteY3" fmla="*/ 1282260 h 1676047"/>
              <a:gd name="connsiteX4" fmla="*/ 4674715 w 7802008"/>
              <a:gd name="connsiteY4" fmla="*/ 1676047 h 1676047"/>
              <a:gd name="connsiteX5" fmla="*/ 211 w 7802008"/>
              <a:gd name="connsiteY5" fmla="*/ 99259 h 1676047"/>
              <a:gd name="connsiteX6" fmla="*/ 3198 w 7802008"/>
              <a:gd name="connsiteY6" fmla="*/ 263 h 1676047"/>
              <a:gd name="connsiteX0" fmla="*/ 3198 w 7810649"/>
              <a:gd name="connsiteY0" fmla="*/ 263 h 1676047"/>
              <a:gd name="connsiteX1" fmla="*/ 4406389 w 7810649"/>
              <a:gd name="connsiteY1" fmla="*/ 1250845 h 1676047"/>
              <a:gd name="connsiteX2" fmla="*/ 7810649 w 7810649"/>
              <a:gd name="connsiteY2" fmla="*/ 792311 h 1676047"/>
              <a:gd name="connsiteX3" fmla="*/ 7800888 w 7810649"/>
              <a:gd name="connsiteY3" fmla="*/ 1282260 h 1676047"/>
              <a:gd name="connsiteX4" fmla="*/ 4674715 w 7810649"/>
              <a:gd name="connsiteY4" fmla="*/ 1676047 h 1676047"/>
              <a:gd name="connsiteX5" fmla="*/ 211 w 7810649"/>
              <a:gd name="connsiteY5" fmla="*/ 99259 h 1676047"/>
              <a:gd name="connsiteX6" fmla="*/ 3198 w 7810649"/>
              <a:gd name="connsiteY6" fmla="*/ 263 h 1676047"/>
              <a:gd name="connsiteX0" fmla="*/ 3198 w 7878713"/>
              <a:gd name="connsiteY0" fmla="*/ 263 h 1676047"/>
              <a:gd name="connsiteX1" fmla="*/ 4406389 w 7878713"/>
              <a:gd name="connsiteY1" fmla="*/ 1250845 h 1676047"/>
              <a:gd name="connsiteX2" fmla="*/ 7810649 w 7878713"/>
              <a:gd name="connsiteY2" fmla="*/ 792311 h 1676047"/>
              <a:gd name="connsiteX3" fmla="*/ 7878653 w 7878713"/>
              <a:gd name="connsiteY3" fmla="*/ 1232171 h 1676047"/>
              <a:gd name="connsiteX4" fmla="*/ 4674715 w 7878713"/>
              <a:gd name="connsiteY4" fmla="*/ 1676047 h 1676047"/>
              <a:gd name="connsiteX5" fmla="*/ 211 w 7878713"/>
              <a:gd name="connsiteY5" fmla="*/ 99259 h 1676047"/>
              <a:gd name="connsiteX6" fmla="*/ 3198 w 7878713"/>
              <a:gd name="connsiteY6" fmla="*/ 263 h 1676047"/>
              <a:gd name="connsiteX0" fmla="*/ 3198 w 7880964"/>
              <a:gd name="connsiteY0" fmla="*/ 263 h 1676047"/>
              <a:gd name="connsiteX1" fmla="*/ 4406389 w 7880964"/>
              <a:gd name="connsiteY1" fmla="*/ 1250845 h 1676047"/>
              <a:gd name="connsiteX2" fmla="*/ 7810649 w 7880964"/>
              <a:gd name="connsiteY2" fmla="*/ 792311 h 1676047"/>
              <a:gd name="connsiteX3" fmla="*/ 7878653 w 7880964"/>
              <a:gd name="connsiteY3" fmla="*/ 1232171 h 1676047"/>
              <a:gd name="connsiteX4" fmla="*/ 4674715 w 7880964"/>
              <a:gd name="connsiteY4" fmla="*/ 1676047 h 1676047"/>
              <a:gd name="connsiteX5" fmla="*/ 211 w 7880964"/>
              <a:gd name="connsiteY5" fmla="*/ 99259 h 1676047"/>
              <a:gd name="connsiteX6" fmla="*/ 3198 w 7880964"/>
              <a:gd name="connsiteY6" fmla="*/ 263 h 1676047"/>
              <a:gd name="connsiteX0" fmla="*/ 3198 w 7831768"/>
              <a:gd name="connsiteY0" fmla="*/ 263 h 1676047"/>
              <a:gd name="connsiteX1" fmla="*/ 4406389 w 7831768"/>
              <a:gd name="connsiteY1" fmla="*/ 1250845 h 1676047"/>
              <a:gd name="connsiteX2" fmla="*/ 7810649 w 7831768"/>
              <a:gd name="connsiteY2" fmla="*/ 792311 h 1676047"/>
              <a:gd name="connsiteX3" fmla="*/ 7826810 w 7831768"/>
              <a:gd name="connsiteY3" fmla="*/ 1240519 h 1676047"/>
              <a:gd name="connsiteX4" fmla="*/ 4674715 w 7831768"/>
              <a:gd name="connsiteY4" fmla="*/ 1676047 h 1676047"/>
              <a:gd name="connsiteX5" fmla="*/ 211 w 7831768"/>
              <a:gd name="connsiteY5" fmla="*/ 99259 h 1676047"/>
              <a:gd name="connsiteX6" fmla="*/ 3198 w 7831768"/>
              <a:gd name="connsiteY6" fmla="*/ 263 h 1676047"/>
              <a:gd name="connsiteX0" fmla="*/ 3198 w 7834792"/>
              <a:gd name="connsiteY0" fmla="*/ 263 h 1676047"/>
              <a:gd name="connsiteX1" fmla="*/ 4406389 w 7834792"/>
              <a:gd name="connsiteY1" fmla="*/ 1250845 h 1676047"/>
              <a:gd name="connsiteX2" fmla="*/ 7827931 w 7834792"/>
              <a:gd name="connsiteY2" fmla="*/ 783963 h 1676047"/>
              <a:gd name="connsiteX3" fmla="*/ 7826810 w 7834792"/>
              <a:gd name="connsiteY3" fmla="*/ 1240519 h 1676047"/>
              <a:gd name="connsiteX4" fmla="*/ 4674715 w 7834792"/>
              <a:gd name="connsiteY4" fmla="*/ 1676047 h 1676047"/>
              <a:gd name="connsiteX5" fmla="*/ 211 w 7834792"/>
              <a:gd name="connsiteY5" fmla="*/ 99259 h 1676047"/>
              <a:gd name="connsiteX6" fmla="*/ 3198 w 7834792"/>
              <a:gd name="connsiteY6" fmla="*/ 263 h 1676047"/>
              <a:gd name="connsiteX0" fmla="*/ 3198 w 7830868"/>
              <a:gd name="connsiteY0" fmla="*/ 263 h 1676047"/>
              <a:gd name="connsiteX1" fmla="*/ 4406389 w 7830868"/>
              <a:gd name="connsiteY1" fmla="*/ 1250845 h 1676047"/>
              <a:gd name="connsiteX2" fmla="*/ 7800591 w 7830868"/>
              <a:gd name="connsiteY2" fmla="*/ 797170 h 1676047"/>
              <a:gd name="connsiteX3" fmla="*/ 7826810 w 7830868"/>
              <a:gd name="connsiteY3" fmla="*/ 1240519 h 1676047"/>
              <a:gd name="connsiteX4" fmla="*/ 4674715 w 7830868"/>
              <a:gd name="connsiteY4" fmla="*/ 1676047 h 1676047"/>
              <a:gd name="connsiteX5" fmla="*/ 211 w 7830868"/>
              <a:gd name="connsiteY5" fmla="*/ 99259 h 1676047"/>
              <a:gd name="connsiteX6" fmla="*/ 3198 w 7830868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26877"/>
              <a:gd name="connsiteY0" fmla="*/ 263 h 1676047"/>
              <a:gd name="connsiteX1" fmla="*/ 4406389 w 7826877"/>
              <a:gd name="connsiteY1" fmla="*/ 1250845 h 1676047"/>
              <a:gd name="connsiteX2" fmla="*/ 7800591 w 7826877"/>
              <a:gd name="connsiteY2" fmla="*/ 797170 h 1676047"/>
              <a:gd name="connsiteX3" fmla="*/ 7826810 w 7826877"/>
              <a:gd name="connsiteY3" fmla="*/ 1240519 h 1676047"/>
              <a:gd name="connsiteX4" fmla="*/ 4674715 w 7826877"/>
              <a:gd name="connsiteY4" fmla="*/ 1676047 h 1676047"/>
              <a:gd name="connsiteX5" fmla="*/ 211 w 7826877"/>
              <a:gd name="connsiteY5" fmla="*/ 99259 h 1676047"/>
              <a:gd name="connsiteX6" fmla="*/ 3198 w 7826877"/>
              <a:gd name="connsiteY6" fmla="*/ 263 h 1676047"/>
              <a:gd name="connsiteX0" fmla="*/ 3198 w 7813572"/>
              <a:gd name="connsiteY0" fmla="*/ 263 h 1676047"/>
              <a:gd name="connsiteX1" fmla="*/ 4406389 w 7813572"/>
              <a:gd name="connsiteY1" fmla="*/ 1250845 h 1676047"/>
              <a:gd name="connsiteX2" fmla="*/ 7800591 w 7813572"/>
              <a:gd name="connsiteY2" fmla="*/ 797170 h 1676047"/>
              <a:gd name="connsiteX3" fmla="*/ 7806304 w 7813572"/>
              <a:gd name="connsiteY3" fmla="*/ 1266935 h 1676047"/>
              <a:gd name="connsiteX4" fmla="*/ 4674715 w 7813572"/>
              <a:gd name="connsiteY4" fmla="*/ 1676047 h 1676047"/>
              <a:gd name="connsiteX5" fmla="*/ 211 w 7813572"/>
              <a:gd name="connsiteY5" fmla="*/ 99259 h 1676047"/>
              <a:gd name="connsiteX6" fmla="*/ 3198 w 7813572"/>
              <a:gd name="connsiteY6" fmla="*/ 263 h 1676047"/>
              <a:gd name="connsiteX0" fmla="*/ 3198 w 7806374"/>
              <a:gd name="connsiteY0" fmla="*/ 263 h 1676047"/>
              <a:gd name="connsiteX1" fmla="*/ 4406389 w 7806374"/>
              <a:gd name="connsiteY1" fmla="*/ 1250845 h 1676047"/>
              <a:gd name="connsiteX2" fmla="*/ 7718568 w 7806374"/>
              <a:gd name="connsiteY2" fmla="*/ 803774 h 1676047"/>
              <a:gd name="connsiteX3" fmla="*/ 7806304 w 7806374"/>
              <a:gd name="connsiteY3" fmla="*/ 1266935 h 1676047"/>
              <a:gd name="connsiteX4" fmla="*/ 4674715 w 7806374"/>
              <a:gd name="connsiteY4" fmla="*/ 1676047 h 1676047"/>
              <a:gd name="connsiteX5" fmla="*/ 211 w 7806374"/>
              <a:gd name="connsiteY5" fmla="*/ 99259 h 1676047"/>
              <a:gd name="connsiteX6" fmla="*/ 3198 w 7806374"/>
              <a:gd name="connsiteY6" fmla="*/ 263 h 1676047"/>
              <a:gd name="connsiteX0" fmla="*/ 3198 w 7824122"/>
              <a:gd name="connsiteY0" fmla="*/ 263 h 1676047"/>
              <a:gd name="connsiteX1" fmla="*/ 4406389 w 7824122"/>
              <a:gd name="connsiteY1" fmla="*/ 1250845 h 1676047"/>
              <a:gd name="connsiteX2" fmla="*/ 7814260 w 7824122"/>
              <a:gd name="connsiteY2" fmla="*/ 797170 h 1676047"/>
              <a:gd name="connsiteX3" fmla="*/ 7806304 w 7824122"/>
              <a:gd name="connsiteY3" fmla="*/ 1266935 h 1676047"/>
              <a:gd name="connsiteX4" fmla="*/ 4674715 w 7824122"/>
              <a:gd name="connsiteY4" fmla="*/ 1676047 h 1676047"/>
              <a:gd name="connsiteX5" fmla="*/ 211 w 7824122"/>
              <a:gd name="connsiteY5" fmla="*/ 99259 h 1676047"/>
              <a:gd name="connsiteX6" fmla="*/ 3198 w 7824122"/>
              <a:gd name="connsiteY6" fmla="*/ 263 h 1676047"/>
              <a:gd name="connsiteX0" fmla="*/ 3198 w 7814260"/>
              <a:gd name="connsiteY0" fmla="*/ 263 h 1676047"/>
              <a:gd name="connsiteX1" fmla="*/ 4406389 w 7814260"/>
              <a:gd name="connsiteY1" fmla="*/ 1250845 h 1676047"/>
              <a:gd name="connsiteX2" fmla="*/ 7814260 w 7814260"/>
              <a:gd name="connsiteY2" fmla="*/ 797170 h 1676047"/>
              <a:gd name="connsiteX3" fmla="*/ 7806304 w 7814260"/>
              <a:gd name="connsiteY3" fmla="*/ 1266935 h 1676047"/>
              <a:gd name="connsiteX4" fmla="*/ 4674715 w 7814260"/>
              <a:gd name="connsiteY4" fmla="*/ 1676047 h 1676047"/>
              <a:gd name="connsiteX5" fmla="*/ 211 w 7814260"/>
              <a:gd name="connsiteY5" fmla="*/ 99259 h 1676047"/>
              <a:gd name="connsiteX6" fmla="*/ 3198 w 7814260"/>
              <a:gd name="connsiteY6" fmla="*/ 263 h 167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260" h="1676047">
                <a:moveTo>
                  <a:pt x="3198" y="263"/>
                </a:moveTo>
                <a:cubicBezTo>
                  <a:pt x="3198" y="-19266"/>
                  <a:pt x="2164230" y="1052180"/>
                  <a:pt x="4406389" y="1250845"/>
                </a:cubicBezTo>
                <a:cubicBezTo>
                  <a:pt x="6863578" y="1392133"/>
                  <a:pt x="7787121" y="825589"/>
                  <a:pt x="7814260" y="797170"/>
                </a:cubicBezTo>
                <a:cubicBezTo>
                  <a:pt x="7800589" y="790854"/>
                  <a:pt x="7803080" y="1264528"/>
                  <a:pt x="7806304" y="1266935"/>
                </a:cubicBezTo>
                <a:cubicBezTo>
                  <a:pt x="7812567" y="1277505"/>
                  <a:pt x="7405732" y="1653658"/>
                  <a:pt x="4674715" y="1676047"/>
                </a:cubicBezTo>
                <a:cubicBezTo>
                  <a:pt x="2189883" y="1515856"/>
                  <a:pt x="-24841" y="77505"/>
                  <a:pt x="211" y="99259"/>
                </a:cubicBezTo>
                <a:cubicBezTo>
                  <a:pt x="1207" y="66260"/>
                  <a:pt x="2202" y="33262"/>
                  <a:pt x="3198" y="263"/>
                </a:cubicBezTo>
                <a:close/>
              </a:path>
            </a:pathLst>
          </a:custGeom>
          <a:solidFill>
            <a:srgbClr val="1B75BC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/>
          <p:nvPr userDrawn="1"/>
        </p:nvSpPr>
        <p:spPr>
          <a:xfrm flipV="1">
            <a:off x="-8625" y="-17253"/>
            <a:ext cx="7789198" cy="297199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80572"/>
              <a:gd name="connsiteY0" fmla="*/ 6548539 h 11622148"/>
              <a:gd name="connsiteX1" fmla="*/ 4384110 w 7780572"/>
              <a:gd name="connsiteY1" fmla="*/ 7799121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4364482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4364482 h 11622148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1622148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4296754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129396 w 7909968"/>
              <a:gd name="connsiteY0" fmla="*/ 4364482 h 14296754"/>
              <a:gd name="connsiteX1" fmla="*/ 3379650 w 7909968"/>
              <a:gd name="connsiteY1" fmla="*/ 6623090 h 14296754"/>
              <a:gd name="connsiteX2" fmla="*/ 7909112 w 7909968"/>
              <a:gd name="connsiteY2" fmla="*/ 0 h 14296754"/>
              <a:gd name="connsiteX3" fmla="*/ 7904797 w 7909968"/>
              <a:gd name="connsiteY3" fmla="*/ 14296754 h 14296754"/>
              <a:gd name="connsiteX4" fmla="*/ 0 w 7909968"/>
              <a:gd name="connsiteY4" fmla="*/ 13943729 h 14296754"/>
              <a:gd name="connsiteX5" fmla="*/ 129396 w 7909968"/>
              <a:gd name="connsiteY5" fmla="*/ 4364482 h 14296754"/>
              <a:gd name="connsiteX0" fmla="*/ 0 w 7780572"/>
              <a:gd name="connsiteY0" fmla="*/ 4364482 h 14296754"/>
              <a:gd name="connsiteX1" fmla="*/ 3250254 w 7780572"/>
              <a:gd name="connsiteY1" fmla="*/ 6623090 h 14296754"/>
              <a:gd name="connsiteX2" fmla="*/ 7779716 w 7780572"/>
              <a:gd name="connsiteY2" fmla="*/ 0 h 14296754"/>
              <a:gd name="connsiteX3" fmla="*/ 7775401 w 7780572"/>
              <a:gd name="connsiteY3" fmla="*/ 14296754 h 14296754"/>
              <a:gd name="connsiteX4" fmla="*/ 112143 w 7780572"/>
              <a:gd name="connsiteY4" fmla="*/ 13894197 h 14296754"/>
              <a:gd name="connsiteX5" fmla="*/ 0 w 7780572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306245"/>
              <a:gd name="connsiteX1" fmla="*/ 3258880 w 7789198"/>
              <a:gd name="connsiteY1" fmla="*/ 6623090 h 14306245"/>
              <a:gd name="connsiteX2" fmla="*/ 7788342 w 7789198"/>
              <a:gd name="connsiteY2" fmla="*/ 0 h 14306245"/>
              <a:gd name="connsiteX3" fmla="*/ 7784027 w 7789198"/>
              <a:gd name="connsiteY3" fmla="*/ 14296754 h 14306245"/>
              <a:gd name="connsiteX4" fmla="*/ 0 w 7789198"/>
              <a:gd name="connsiteY4" fmla="*/ 14290432 h 14306245"/>
              <a:gd name="connsiteX5" fmla="*/ 8626 w 7789198"/>
              <a:gd name="connsiteY5" fmla="*/ 4364482 h 14306245"/>
              <a:gd name="connsiteX0" fmla="*/ 8626 w 7789198"/>
              <a:gd name="connsiteY0" fmla="*/ 4364482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4364482 h 14339966"/>
              <a:gd name="connsiteX0" fmla="*/ 8626 w 7789198"/>
              <a:gd name="connsiteY0" fmla="*/ 5998963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910863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4296754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7020887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9198" h="17064099">
                <a:moveTo>
                  <a:pt x="8626" y="5998963"/>
                </a:moveTo>
                <a:cubicBezTo>
                  <a:pt x="8626" y="5979434"/>
                  <a:pt x="309354" y="7662670"/>
                  <a:pt x="2551513" y="7861335"/>
                </a:cubicBezTo>
                <a:cubicBezTo>
                  <a:pt x="5113531" y="7800939"/>
                  <a:pt x="7761203" y="28419"/>
                  <a:pt x="7788342" y="0"/>
                </a:cubicBezTo>
                <a:cubicBezTo>
                  <a:pt x="7792517" y="1422445"/>
                  <a:pt x="7779852" y="15598442"/>
                  <a:pt x="7784027" y="17020887"/>
                </a:cubicBezTo>
                <a:cubicBezTo>
                  <a:pt x="7777276" y="17068307"/>
                  <a:pt x="-1875" y="16967146"/>
                  <a:pt x="0" y="17064099"/>
                </a:cubicBezTo>
                <a:cubicBezTo>
                  <a:pt x="2875" y="13755449"/>
                  <a:pt x="5751" y="9307613"/>
                  <a:pt x="8626" y="5998963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H="1" flipV="1">
            <a:off x="-8656" y="1610582"/>
            <a:ext cx="7792526" cy="1422229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06562"/>
              <a:gd name="connsiteX1" fmla="*/ 4954347 w 7814957"/>
              <a:gd name="connsiteY1" fmla="*/ 1513364 h 1806562"/>
              <a:gd name="connsiteX2" fmla="*/ 7814911 w 7814957"/>
              <a:gd name="connsiteY2" fmla="*/ 662905 h 1806562"/>
              <a:gd name="connsiteX3" fmla="*/ 7814233 w 7814957"/>
              <a:gd name="connsiteY3" fmla="*/ 1309286 h 1806562"/>
              <a:gd name="connsiteX4" fmla="*/ 4192500 w 7814957"/>
              <a:gd name="connsiteY4" fmla="*/ 1715739 h 1806562"/>
              <a:gd name="connsiteX5" fmla="*/ 4455 w 7814957"/>
              <a:gd name="connsiteY5" fmla="*/ 99212 h 1806562"/>
              <a:gd name="connsiteX6" fmla="*/ 106 w 7814957"/>
              <a:gd name="connsiteY6" fmla="*/ 215 h 1806562"/>
              <a:gd name="connsiteX0" fmla="*/ 106 w 7814957"/>
              <a:gd name="connsiteY0" fmla="*/ 215 h 1753894"/>
              <a:gd name="connsiteX1" fmla="*/ 4954347 w 7814957"/>
              <a:gd name="connsiteY1" fmla="*/ 1513364 h 1753894"/>
              <a:gd name="connsiteX2" fmla="*/ 7814911 w 7814957"/>
              <a:gd name="connsiteY2" fmla="*/ 662905 h 1753894"/>
              <a:gd name="connsiteX3" fmla="*/ 7814233 w 7814957"/>
              <a:gd name="connsiteY3" fmla="*/ 1309286 h 1753894"/>
              <a:gd name="connsiteX4" fmla="*/ 4192501 w 7814957"/>
              <a:gd name="connsiteY4" fmla="*/ 1657299 h 1753894"/>
              <a:gd name="connsiteX5" fmla="*/ 4455 w 7814957"/>
              <a:gd name="connsiteY5" fmla="*/ 99212 h 1753894"/>
              <a:gd name="connsiteX6" fmla="*/ 106 w 7814957"/>
              <a:gd name="connsiteY6" fmla="*/ 215 h 1753894"/>
              <a:gd name="connsiteX0" fmla="*/ 106 w 7814957"/>
              <a:gd name="connsiteY0" fmla="*/ 215 h 1728232"/>
              <a:gd name="connsiteX1" fmla="*/ 4954347 w 7814957"/>
              <a:gd name="connsiteY1" fmla="*/ 1513364 h 1728232"/>
              <a:gd name="connsiteX2" fmla="*/ 7814911 w 7814957"/>
              <a:gd name="connsiteY2" fmla="*/ 662905 h 1728232"/>
              <a:gd name="connsiteX3" fmla="*/ 7814233 w 7814957"/>
              <a:gd name="connsiteY3" fmla="*/ 1309286 h 1728232"/>
              <a:gd name="connsiteX4" fmla="*/ 4192501 w 7814957"/>
              <a:gd name="connsiteY4" fmla="*/ 1657299 h 1728232"/>
              <a:gd name="connsiteX5" fmla="*/ 4455 w 7814957"/>
              <a:gd name="connsiteY5" fmla="*/ 99212 h 1728232"/>
              <a:gd name="connsiteX6" fmla="*/ 106 w 7814957"/>
              <a:gd name="connsiteY6" fmla="*/ 215 h 1728232"/>
              <a:gd name="connsiteX0" fmla="*/ 106 w 7814957"/>
              <a:gd name="connsiteY0" fmla="*/ 215 h 1728233"/>
              <a:gd name="connsiteX1" fmla="*/ 4954347 w 7814957"/>
              <a:gd name="connsiteY1" fmla="*/ 1513364 h 1728233"/>
              <a:gd name="connsiteX2" fmla="*/ 7814911 w 7814957"/>
              <a:gd name="connsiteY2" fmla="*/ 662905 h 1728233"/>
              <a:gd name="connsiteX3" fmla="*/ 7814233 w 7814957"/>
              <a:gd name="connsiteY3" fmla="*/ 1309286 h 1728233"/>
              <a:gd name="connsiteX4" fmla="*/ 4192501 w 7814957"/>
              <a:gd name="connsiteY4" fmla="*/ 1657299 h 1728233"/>
              <a:gd name="connsiteX5" fmla="*/ 4455 w 7814957"/>
              <a:gd name="connsiteY5" fmla="*/ 99212 h 1728233"/>
              <a:gd name="connsiteX6" fmla="*/ 106 w 7814957"/>
              <a:gd name="connsiteY6" fmla="*/ 215 h 1728233"/>
              <a:gd name="connsiteX0" fmla="*/ 106 w 7814957"/>
              <a:gd name="connsiteY0" fmla="*/ 215 h 1790864"/>
              <a:gd name="connsiteX1" fmla="*/ 4954347 w 7814957"/>
              <a:gd name="connsiteY1" fmla="*/ 1513364 h 1790864"/>
              <a:gd name="connsiteX2" fmla="*/ 7814911 w 7814957"/>
              <a:gd name="connsiteY2" fmla="*/ 662905 h 1790864"/>
              <a:gd name="connsiteX3" fmla="*/ 7814233 w 7814957"/>
              <a:gd name="connsiteY3" fmla="*/ 1309286 h 1790864"/>
              <a:gd name="connsiteX4" fmla="*/ 4487546 w 7814957"/>
              <a:gd name="connsiteY4" fmla="*/ 1725479 h 1790864"/>
              <a:gd name="connsiteX5" fmla="*/ 4455 w 7814957"/>
              <a:gd name="connsiteY5" fmla="*/ 99212 h 1790864"/>
              <a:gd name="connsiteX6" fmla="*/ 106 w 7814957"/>
              <a:gd name="connsiteY6" fmla="*/ 215 h 1790864"/>
              <a:gd name="connsiteX0" fmla="*/ 106 w 7814957"/>
              <a:gd name="connsiteY0" fmla="*/ 215 h 1746036"/>
              <a:gd name="connsiteX1" fmla="*/ 4954347 w 7814957"/>
              <a:gd name="connsiteY1" fmla="*/ 1513364 h 1746036"/>
              <a:gd name="connsiteX2" fmla="*/ 7814911 w 7814957"/>
              <a:gd name="connsiteY2" fmla="*/ 662905 h 1746036"/>
              <a:gd name="connsiteX3" fmla="*/ 7814233 w 7814957"/>
              <a:gd name="connsiteY3" fmla="*/ 1309286 h 1746036"/>
              <a:gd name="connsiteX4" fmla="*/ 4344010 w 7814957"/>
              <a:gd name="connsiteY4" fmla="*/ 1676780 h 1746036"/>
              <a:gd name="connsiteX5" fmla="*/ 4455 w 7814957"/>
              <a:gd name="connsiteY5" fmla="*/ 99212 h 1746036"/>
              <a:gd name="connsiteX6" fmla="*/ 106 w 7814957"/>
              <a:gd name="connsiteY6" fmla="*/ 215 h 1746036"/>
              <a:gd name="connsiteX0" fmla="*/ 106 w 7814957"/>
              <a:gd name="connsiteY0" fmla="*/ 215 h 1746035"/>
              <a:gd name="connsiteX1" fmla="*/ 4954347 w 7814957"/>
              <a:gd name="connsiteY1" fmla="*/ 1513364 h 1746035"/>
              <a:gd name="connsiteX2" fmla="*/ 7814911 w 7814957"/>
              <a:gd name="connsiteY2" fmla="*/ 662905 h 1746035"/>
              <a:gd name="connsiteX3" fmla="*/ 7814233 w 7814957"/>
              <a:gd name="connsiteY3" fmla="*/ 1309286 h 1746035"/>
              <a:gd name="connsiteX4" fmla="*/ 4344010 w 7814957"/>
              <a:gd name="connsiteY4" fmla="*/ 1676780 h 1746035"/>
              <a:gd name="connsiteX5" fmla="*/ 4455 w 7814957"/>
              <a:gd name="connsiteY5" fmla="*/ 99212 h 1746035"/>
              <a:gd name="connsiteX6" fmla="*/ 106 w 7814957"/>
              <a:gd name="connsiteY6" fmla="*/ 215 h 174603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957" h="1742165">
                <a:moveTo>
                  <a:pt x="106" y="215"/>
                </a:moveTo>
                <a:cubicBezTo>
                  <a:pt x="106" y="-19314"/>
                  <a:pt x="1475060" y="1293565"/>
                  <a:pt x="4954347" y="1513364"/>
                </a:cubicBezTo>
                <a:cubicBezTo>
                  <a:pt x="7084436" y="1508141"/>
                  <a:pt x="7821680" y="668129"/>
                  <a:pt x="7814911" y="662905"/>
                </a:cubicBezTo>
                <a:lnTo>
                  <a:pt x="7814233" y="1260586"/>
                </a:lnTo>
                <a:cubicBezTo>
                  <a:pt x="7820496" y="1271156"/>
                  <a:pt x="7163934" y="1951755"/>
                  <a:pt x="4344010" y="1676780"/>
                </a:cubicBezTo>
                <a:cubicBezTo>
                  <a:pt x="1518743" y="1269921"/>
                  <a:pt x="-20597" y="77458"/>
                  <a:pt x="4455" y="99212"/>
                </a:cubicBezTo>
                <a:cubicBezTo>
                  <a:pt x="5451" y="66213"/>
                  <a:pt x="-890" y="33214"/>
                  <a:pt x="106" y="215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31" y="9067801"/>
            <a:ext cx="1868126" cy="723899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27952"/>
            <a:ext cx="64008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707722" y="5950912"/>
            <a:ext cx="6629400" cy="2915588"/>
          </a:xfrm>
          <a:custGeom>
            <a:avLst/>
            <a:gdLst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6629400 w 6629400"/>
              <a:gd name="connsiteY2" fmla="*/ 2914650 h 2914650"/>
              <a:gd name="connsiteX3" fmla="*/ 0 w 6629400"/>
              <a:gd name="connsiteY3" fmla="*/ 2914650 h 2914650"/>
              <a:gd name="connsiteX4" fmla="*/ 0 w 6629400"/>
              <a:gd name="connsiteY4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6629400 w 6629400"/>
              <a:gd name="connsiteY2" fmla="*/ 2914650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5442044 w 6629400"/>
              <a:gd name="connsiteY2" fmla="*/ 1891068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5442044 w 6629400"/>
              <a:gd name="connsiteY2" fmla="*/ 1891068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5442044 w 6629400"/>
              <a:gd name="connsiteY2" fmla="*/ 1891068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3190164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3190164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2958152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2958152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938 h 2915588"/>
              <a:gd name="connsiteX1" fmla="*/ 6629400 w 6629400"/>
              <a:gd name="connsiteY1" fmla="*/ 938 h 2915588"/>
              <a:gd name="connsiteX2" fmla="*/ 5442044 w 6629400"/>
              <a:gd name="connsiteY2" fmla="*/ 1892006 h 2915588"/>
              <a:gd name="connsiteX3" fmla="*/ 2958152 w 6629400"/>
              <a:gd name="connsiteY3" fmla="*/ 2897675 h 2915588"/>
              <a:gd name="connsiteX4" fmla="*/ 0 w 6629400"/>
              <a:gd name="connsiteY4" fmla="*/ 2915588 h 2915588"/>
              <a:gd name="connsiteX5" fmla="*/ 0 w 6629400"/>
              <a:gd name="connsiteY5" fmla="*/ 938 h 291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29400" h="2915588">
                <a:moveTo>
                  <a:pt x="0" y="938"/>
                </a:moveTo>
                <a:lnTo>
                  <a:pt x="6629400" y="938"/>
                </a:lnTo>
                <a:cubicBezTo>
                  <a:pt x="6602105" y="-37446"/>
                  <a:pt x="6765877" y="1111525"/>
                  <a:pt x="5442044" y="1892006"/>
                </a:cubicBezTo>
                <a:cubicBezTo>
                  <a:pt x="4404814" y="2527481"/>
                  <a:pt x="2917209" y="2917293"/>
                  <a:pt x="2958152" y="2897675"/>
                </a:cubicBezTo>
                <a:lnTo>
                  <a:pt x="0" y="2915588"/>
                </a:lnTo>
                <a:lnTo>
                  <a:pt x="0" y="938"/>
                </a:lnTo>
                <a:close/>
              </a:path>
            </a:pathLst>
          </a:custGeom>
        </p:spPr>
        <p:txBody>
          <a:bodyPr anchor="t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  <a:lvl2pPr>
              <a:defRPr sz="2400" b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400" b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Beware of wet floors.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Remove tripping hazards.</a:t>
            </a:r>
          </a:p>
          <a:p>
            <a:pPr lvl="0"/>
            <a:r>
              <a:rPr lang="en-US" dirty="0" smtClean="0"/>
              <a:t>Never stand on chairs, desks, or countertops.</a:t>
            </a:r>
          </a:p>
          <a:p>
            <a:pPr lvl="0"/>
            <a:r>
              <a:rPr lang="en-US" dirty="0" smtClean="0"/>
              <a:t>WATCH YOUR STEP.</a:t>
            </a:r>
            <a:endParaRPr lang="en-US" dirty="0"/>
          </a:p>
        </p:txBody>
      </p:sp>
      <p:sp>
        <p:nvSpPr>
          <p:cNvPr id="14" name="Rectangle 9"/>
          <p:cNvSpPr/>
          <p:nvPr userDrawn="1"/>
        </p:nvSpPr>
        <p:spPr>
          <a:xfrm flipH="1" flipV="1">
            <a:off x="-8670" y="1541838"/>
            <a:ext cx="7795882" cy="142833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1307344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63"/>
              <a:gd name="connsiteY0" fmla="*/ 186 h 1826344"/>
              <a:gd name="connsiteX1" fmla="*/ 5042282 w 7814963"/>
              <a:gd name="connsiteY1" fmla="*/ 1728148 h 1826344"/>
              <a:gd name="connsiteX2" fmla="*/ 7814911 w 7814963"/>
              <a:gd name="connsiteY2" fmla="*/ 1307315 h 1826344"/>
              <a:gd name="connsiteX3" fmla="*/ 7806259 w 7814963"/>
              <a:gd name="connsiteY3" fmla="*/ 1484577 h 1826344"/>
              <a:gd name="connsiteX4" fmla="*/ 4192500 w 7814963"/>
              <a:gd name="connsiteY4" fmla="*/ 1715710 h 1826344"/>
              <a:gd name="connsiteX5" fmla="*/ 4455 w 7814963"/>
              <a:gd name="connsiteY5" fmla="*/ 99183 h 1826344"/>
              <a:gd name="connsiteX6" fmla="*/ 106 w 7814963"/>
              <a:gd name="connsiteY6" fmla="*/ 186 h 1826344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23060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16242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206 h 1749645"/>
              <a:gd name="connsiteX1" fmla="*/ 5038182 w 7810863"/>
              <a:gd name="connsiteY1" fmla="*/ 1651449 h 1749645"/>
              <a:gd name="connsiteX2" fmla="*/ 7810811 w 7810863"/>
              <a:gd name="connsiteY2" fmla="*/ 1162436 h 1749645"/>
              <a:gd name="connsiteX3" fmla="*/ 7802159 w 7810863"/>
              <a:gd name="connsiteY3" fmla="*/ 1407878 h 1749645"/>
              <a:gd name="connsiteX4" fmla="*/ 4188400 w 7810863"/>
              <a:gd name="connsiteY4" fmla="*/ 1639011 h 1749645"/>
              <a:gd name="connsiteX5" fmla="*/ 355 w 7810863"/>
              <a:gd name="connsiteY5" fmla="*/ 22484 h 1749645"/>
              <a:gd name="connsiteX6" fmla="*/ 8568 w 7810863"/>
              <a:gd name="connsiteY6" fmla="*/ 206 h 1749645"/>
              <a:gd name="connsiteX0" fmla="*/ 8568 w 7810871"/>
              <a:gd name="connsiteY0" fmla="*/ 206 h 1749645"/>
              <a:gd name="connsiteX1" fmla="*/ 5038182 w 7810871"/>
              <a:gd name="connsiteY1" fmla="*/ 1651449 h 1749645"/>
              <a:gd name="connsiteX2" fmla="*/ 7810811 w 7810871"/>
              <a:gd name="connsiteY2" fmla="*/ 1162436 h 1749645"/>
              <a:gd name="connsiteX3" fmla="*/ 7802159 w 7810871"/>
              <a:gd name="connsiteY3" fmla="*/ 1407878 h 1749645"/>
              <a:gd name="connsiteX4" fmla="*/ 4188400 w 7810871"/>
              <a:gd name="connsiteY4" fmla="*/ 1639011 h 1749645"/>
              <a:gd name="connsiteX5" fmla="*/ 355 w 7810871"/>
              <a:gd name="connsiteY5" fmla="*/ 22484 h 1749645"/>
              <a:gd name="connsiteX6" fmla="*/ 8568 w 7810871"/>
              <a:gd name="connsiteY6" fmla="*/ 206 h 1749645"/>
              <a:gd name="connsiteX0" fmla="*/ 71 w 7818322"/>
              <a:gd name="connsiteY0" fmla="*/ 189 h 1876248"/>
              <a:gd name="connsiteX1" fmla="*/ 5045633 w 7818322"/>
              <a:gd name="connsiteY1" fmla="*/ 1778052 h 1876248"/>
              <a:gd name="connsiteX2" fmla="*/ 7818262 w 7818322"/>
              <a:gd name="connsiteY2" fmla="*/ 1289039 h 1876248"/>
              <a:gd name="connsiteX3" fmla="*/ 7809610 w 7818322"/>
              <a:gd name="connsiteY3" fmla="*/ 1534481 h 1876248"/>
              <a:gd name="connsiteX4" fmla="*/ 4195851 w 7818322"/>
              <a:gd name="connsiteY4" fmla="*/ 1765614 h 1876248"/>
              <a:gd name="connsiteX5" fmla="*/ 7806 w 7818322"/>
              <a:gd name="connsiteY5" fmla="*/ 149087 h 1876248"/>
              <a:gd name="connsiteX6" fmla="*/ 71 w 7818322"/>
              <a:gd name="connsiteY6" fmla="*/ 189 h 1876248"/>
              <a:gd name="connsiteX0" fmla="*/ 71 w 7818322"/>
              <a:gd name="connsiteY0" fmla="*/ 208 h 1749647"/>
              <a:gd name="connsiteX1" fmla="*/ 5045633 w 7818322"/>
              <a:gd name="connsiteY1" fmla="*/ 1651451 h 1749647"/>
              <a:gd name="connsiteX2" fmla="*/ 7818262 w 7818322"/>
              <a:gd name="connsiteY2" fmla="*/ 1162438 h 1749647"/>
              <a:gd name="connsiteX3" fmla="*/ 7809610 w 7818322"/>
              <a:gd name="connsiteY3" fmla="*/ 1407880 h 1749647"/>
              <a:gd name="connsiteX4" fmla="*/ 4195851 w 7818322"/>
              <a:gd name="connsiteY4" fmla="*/ 1639013 h 1749647"/>
              <a:gd name="connsiteX5" fmla="*/ 7806 w 7818322"/>
              <a:gd name="connsiteY5" fmla="*/ 22486 h 1749647"/>
              <a:gd name="connsiteX6" fmla="*/ 71 w 7818322"/>
              <a:gd name="connsiteY6" fmla="*/ 208 h 174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8322" h="1749647">
                <a:moveTo>
                  <a:pt x="71" y="208"/>
                </a:moveTo>
                <a:cubicBezTo>
                  <a:pt x="71" y="-19321"/>
                  <a:pt x="1630140" y="1353733"/>
                  <a:pt x="5045633" y="1651451"/>
                </a:cubicBezTo>
                <a:cubicBezTo>
                  <a:pt x="7263437" y="1724148"/>
                  <a:pt x="7825031" y="1167662"/>
                  <a:pt x="7818262" y="1162438"/>
                </a:cubicBezTo>
                <a:lnTo>
                  <a:pt x="7809610" y="1407880"/>
                </a:lnTo>
                <a:cubicBezTo>
                  <a:pt x="7815873" y="1418450"/>
                  <a:pt x="6234302" y="1982168"/>
                  <a:pt x="4195851" y="1639013"/>
                </a:cubicBezTo>
                <a:cubicBezTo>
                  <a:pt x="1282867" y="1086054"/>
                  <a:pt x="-17246" y="732"/>
                  <a:pt x="7806" y="22486"/>
                </a:cubicBezTo>
                <a:cubicBezTo>
                  <a:pt x="8802" y="-10513"/>
                  <a:pt x="-925" y="33207"/>
                  <a:pt x="71" y="208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/>
          <p:cNvSpPr/>
          <p:nvPr userDrawn="1"/>
        </p:nvSpPr>
        <p:spPr>
          <a:xfrm>
            <a:off x="-22207" y="4319606"/>
            <a:ext cx="7817810" cy="1804127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47 w 7814786"/>
              <a:gd name="connsiteY0" fmla="*/ 286 h 1746027"/>
              <a:gd name="connsiteX1" fmla="*/ 4419167 w 7814786"/>
              <a:gd name="connsiteY1" fmla="*/ 1166225 h 1746027"/>
              <a:gd name="connsiteX2" fmla="*/ 7814786 w 7814786"/>
              <a:gd name="connsiteY2" fmla="*/ 724388 h 1746027"/>
              <a:gd name="connsiteX3" fmla="*/ 7813666 w 7814786"/>
              <a:gd name="connsiteY3" fmla="*/ 1405400 h 1746027"/>
              <a:gd name="connsiteX4" fmla="*/ 4193698 w 7814786"/>
              <a:gd name="connsiteY4" fmla="*/ 1622206 h 1746027"/>
              <a:gd name="connsiteX5" fmla="*/ 12989 w 7814786"/>
              <a:gd name="connsiteY5" fmla="*/ 14639 h 1746027"/>
              <a:gd name="connsiteX6" fmla="*/ 47 w 7814786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6019"/>
              <a:gd name="connsiteY0" fmla="*/ 286 h 1746027"/>
              <a:gd name="connsiteX1" fmla="*/ 4419167 w 7816019"/>
              <a:gd name="connsiteY1" fmla="*/ 1166225 h 1746027"/>
              <a:gd name="connsiteX2" fmla="*/ 7806822 w 7816019"/>
              <a:gd name="connsiteY2" fmla="*/ 1216855 h 1746027"/>
              <a:gd name="connsiteX3" fmla="*/ 7813666 w 7816019"/>
              <a:gd name="connsiteY3" fmla="*/ 1405400 h 1746027"/>
              <a:gd name="connsiteX4" fmla="*/ 4193698 w 7816019"/>
              <a:gd name="connsiteY4" fmla="*/ 1622206 h 1746027"/>
              <a:gd name="connsiteX5" fmla="*/ 12989 w 7816019"/>
              <a:gd name="connsiteY5" fmla="*/ 14639 h 1746027"/>
              <a:gd name="connsiteX6" fmla="*/ 47 w 7816019"/>
              <a:gd name="connsiteY6" fmla="*/ 286 h 1746027"/>
              <a:gd name="connsiteX0" fmla="*/ 47 w 7817521"/>
              <a:gd name="connsiteY0" fmla="*/ 286 h 1746027"/>
              <a:gd name="connsiteX1" fmla="*/ 4419167 w 7817521"/>
              <a:gd name="connsiteY1" fmla="*/ 1166225 h 1746027"/>
              <a:gd name="connsiteX2" fmla="*/ 7814787 w 7817521"/>
              <a:gd name="connsiteY2" fmla="*/ 1247636 h 1746027"/>
              <a:gd name="connsiteX3" fmla="*/ 7813666 w 7817521"/>
              <a:gd name="connsiteY3" fmla="*/ 1405400 h 1746027"/>
              <a:gd name="connsiteX4" fmla="*/ 4193698 w 7817521"/>
              <a:gd name="connsiteY4" fmla="*/ 1622206 h 1746027"/>
              <a:gd name="connsiteX5" fmla="*/ 12989 w 7817521"/>
              <a:gd name="connsiteY5" fmla="*/ 14639 h 1746027"/>
              <a:gd name="connsiteX6" fmla="*/ 47 w 7817521"/>
              <a:gd name="connsiteY6" fmla="*/ 286 h 1746027"/>
              <a:gd name="connsiteX0" fmla="*/ 47 w 7817521"/>
              <a:gd name="connsiteY0" fmla="*/ 204 h 1745945"/>
              <a:gd name="connsiteX1" fmla="*/ 4857211 w 7817521"/>
              <a:gd name="connsiteY1" fmla="*/ 1573968 h 1745945"/>
              <a:gd name="connsiteX2" fmla="*/ 7814787 w 7817521"/>
              <a:gd name="connsiteY2" fmla="*/ 1247554 h 1745945"/>
              <a:gd name="connsiteX3" fmla="*/ 7813666 w 7817521"/>
              <a:gd name="connsiteY3" fmla="*/ 1405318 h 1745945"/>
              <a:gd name="connsiteX4" fmla="*/ 4193698 w 7817521"/>
              <a:gd name="connsiteY4" fmla="*/ 1622124 h 1745945"/>
              <a:gd name="connsiteX5" fmla="*/ 12989 w 7817521"/>
              <a:gd name="connsiteY5" fmla="*/ 14557 h 1745945"/>
              <a:gd name="connsiteX6" fmla="*/ 47 w 7817521"/>
              <a:gd name="connsiteY6" fmla="*/ 204 h 1745945"/>
              <a:gd name="connsiteX0" fmla="*/ 47 w 7830717"/>
              <a:gd name="connsiteY0" fmla="*/ 204 h 1745945"/>
              <a:gd name="connsiteX1" fmla="*/ 4857211 w 7830717"/>
              <a:gd name="connsiteY1" fmla="*/ 1573968 h 1745945"/>
              <a:gd name="connsiteX2" fmla="*/ 7830717 w 7830717"/>
              <a:gd name="connsiteY2" fmla="*/ 1155216 h 1745945"/>
              <a:gd name="connsiteX3" fmla="*/ 7813666 w 7830717"/>
              <a:gd name="connsiteY3" fmla="*/ 1405318 h 1745945"/>
              <a:gd name="connsiteX4" fmla="*/ 4193698 w 7830717"/>
              <a:gd name="connsiteY4" fmla="*/ 1622124 h 1745945"/>
              <a:gd name="connsiteX5" fmla="*/ 12989 w 7830717"/>
              <a:gd name="connsiteY5" fmla="*/ 14557 h 1745945"/>
              <a:gd name="connsiteX6" fmla="*/ 47 w 7830717"/>
              <a:gd name="connsiteY6" fmla="*/ 204 h 1745945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30717" h="1745931">
                <a:moveTo>
                  <a:pt x="47" y="190"/>
                </a:moveTo>
                <a:cubicBezTo>
                  <a:pt x="47" y="-19339"/>
                  <a:pt x="2304439" y="1475322"/>
                  <a:pt x="4857211" y="1573954"/>
                </a:cubicBezTo>
                <a:cubicBezTo>
                  <a:pt x="7338293" y="1576735"/>
                  <a:pt x="7803578" y="1183621"/>
                  <a:pt x="7830717" y="1155202"/>
                </a:cubicBezTo>
                <a:cubicBezTo>
                  <a:pt x="7830717" y="1152791"/>
                  <a:pt x="7821631" y="1400021"/>
                  <a:pt x="7813666" y="1405304"/>
                </a:cubicBezTo>
                <a:cubicBezTo>
                  <a:pt x="7819929" y="1415874"/>
                  <a:pt x="6534457" y="1992157"/>
                  <a:pt x="4193698" y="1622110"/>
                </a:cubicBezTo>
                <a:cubicBezTo>
                  <a:pt x="1525683" y="1154127"/>
                  <a:pt x="-12063" y="-7211"/>
                  <a:pt x="12989" y="14543"/>
                </a:cubicBezTo>
                <a:cubicBezTo>
                  <a:pt x="13985" y="-18456"/>
                  <a:pt x="-949" y="33189"/>
                  <a:pt x="47" y="190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23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3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777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9829800"/>
            <a:ext cx="777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543800" y="0"/>
            <a:ext cx="2286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2286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2173" y="427952"/>
            <a:ext cx="7200875" cy="914400"/>
          </a:xfrm>
        </p:spPr>
        <p:txBody>
          <a:bodyPr/>
          <a:lstStyle/>
          <a:p>
            <a:r>
              <a:rPr lang="en-US" sz="5500" b="0" dirty="0" smtClean="0"/>
              <a:t>Return to Work</a:t>
            </a:r>
            <a:endParaRPr lang="en-US" sz="55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07722" y="6123732"/>
            <a:ext cx="6629400" cy="3283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Our return to work program helps you:</a:t>
            </a:r>
            <a:endParaRPr lang="en-US" dirty="0" smtClean="0"/>
          </a:p>
          <a:p>
            <a:r>
              <a:rPr lang="en-US" dirty="0"/>
              <a:t>Recover faster.</a:t>
            </a:r>
          </a:p>
          <a:p>
            <a:r>
              <a:rPr lang="en-US" dirty="0"/>
              <a:t>Get back to colleagues and </a:t>
            </a:r>
            <a:r>
              <a:rPr lang="en-US" dirty="0" smtClean="0"/>
              <a:t>work friends</a:t>
            </a:r>
            <a:r>
              <a:rPr lang="en-US" dirty="0"/>
              <a:t>.</a:t>
            </a:r>
          </a:p>
          <a:p>
            <a:r>
              <a:rPr lang="en-US" dirty="0"/>
              <a:t>Return to full income.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5" b="111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78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2994</TotalTime>
  <Words>27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Tw Cen MT Condensed Extra Bold</vt:lpstr>
      <vt:lpstr>Wingdings</vt:lpstr>
      <vt:lpstr>Calibri</vt:lpstr>
      <vt:lpstr>Ebrima</vt:lpstr>
      <vt:lpstr>Tw Cen MT Condensed</vt:lpstr>
      <vt:lpstr>Office Theme</vt:lpstr>
      <vt:lpstr>PowerPoint Presentation</vt:lpstr>
    </vt:vector>
  </TitlesOfParts>
  <Company>BTS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J. Price</dc:creator>
  <cp:lastModifiedBy>Sara Hance</cp:lastModifiedBy>
  <cp:revision>36</cp:revision>
  <cp:lastPrinted>2017-08-16T22:27:33Z</cp:lastPrinted>
  <dcterms:created xsi:type="dcterms:W3CDTF">2017-08-07T17:14:35Z</dcterms:created>
  <dcterms:modified xsi:type="dcterms:W3CDTF">2018-06-14T14:09:03Z</dcterms:modified>
</cp:coreProperties>
</file>