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1"/>
  </p:notesMasterIdLst>
  <p:handoutMasterIdLst>
    <p:handoutMasterId r:id="rId12"/>
  </p:handout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Ebrima" panose="02000000000000000000" pitchFamily="2" charset="0"/>
      <p:regular r:id="rId14"/>
      <p:bold r:id="rId15"/>
    </p:embeddedFont>
    <p:embeddedFont>
      <p:font typeface="Tw Cen MT Condensed" panose="020B0606020104020203" pitchFamily="34" charset="0"/>
      <p:regular r:id="rId16"/>
      <p:bold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7" b="2118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876800"/>
            <a:ext cx="6400800" cy="914400"/>
          </a:xfrm>
        </p:spPr>
        <p:txBody>
          <a:bodyPr/>
          <a:lstStyle/>
          <a:p>
            <a:r>
              <a:rPr lang="en-US" sz="6600" dirty="0" smtClean="0"/>
              <a:t>Obesity in </a:t>
            </a:r>
            <a:br>
              <a:rPr lang="en-US" sz="6600" dirty="0" smtClean="0"/>
            </a:br>
            <a:r>
              <a:rPr lang="en-US" sz="6600" dirty="0" smtClean="0"/>
              <a:t>Healthcare’s Workforce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Recognize risks associated with obesity.</a:t>
            </a:r>
          </a:p>
          <a:p>
            <a:r>
              <a:rPr lang="en-US" altLang="en-US" smtClean="0"/>
              <a:t>Understand how to reduce those risks.</a:t>
            </a:r>
          </a:p>
          <a:p>
            <a:r>
              <a:rPr lang="en-US" altLang="en-US" smtClean="0"/>
              <a:t>Learn prevention strategies.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Did You Know?</a:t>
            </a:r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 the U.S., 74 million individuals are overweight.</a:t>
            </a:r>
          </a:p>
          <a:p>
            <a:r>
              <a:rPr lang="en-US" altLang="en-US" smtClean="0"/>
              <a:t>66 million are obese.</a:t>
            </a:r>
          </a:p>
          <a:p>
            <a:r>
              <a:rPr lang="en-US" altLang="en-US" smtClean="0"/>
              <a:t>69% of U.S. adults are overweight.</a:t>
            </a:r>
          </a:p>
          <a:p>
            <a:r>
              <a:rPr lang="en-US" altLang="en-US" smtClean="0"/>
              <a:t>36% of U.S. adults are obese.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Utilize equipment to make lifting and other strenuous tasks easier and safer.</a:t>
            </a:r>
          </a:p>
          <a:p>
            <a:pPr lvl="1"/>
            <a:r>
              <a:rPr lang="en-US" altLang="en-US" smtClean="0"/>
              <a:t>Patient care</a:t>
            </a:r>
          </a:p>
          <a:p>
            <a:pPr lvl="1"/>
            <a:r>
              <a:rPr lang="en-US" altLang="en-US" smtClean="0"/>
              <a:t>Housekeeping</a:t>
            </a:r>
          </a:p>
          <a:p>
            <a:pPr lvl="1"/>
            <a:r>
              <a:rPr lang="en-US" altLang="en-US" smtClean="0"/>
              <a:t>Laundry</a:t>
            </a:r>
          </a:p>
          <a:p>
            <a:pPr lvl="1"/>
            <a:r>
              <a:rPr lang="en-US" altLang="en-US" smtClean="0"/>
              <a:t>Maintenance</a:t>
            </a:r>
          </a:p>
          <a:p>
            <a:pPr lvl="1"/>
            <a:r>
              <a:rPr lang="en-US" altLang="en-US" smtClean="0"/>
              <a:t>Food service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Participate in employee wellness program.</a:t>
            </a:r>
          </a:p>
          <a:p>
            <a:pPr lvl="1"/>
            <a:r>
              <a:rPr lang="en-US" altLang="en-US" smtClean="0"/>
              <a:t>Get a physical each year.</a:t>
            </a:r>
          </a:p>
          <a:p>
            <a:pPr lvl="1"/>
            <a:r>
              <a:rPr lang="en-US" altLang="en-US" smtClean="0"/>
              <a:t>Reduce your weight.</a:t>
            </a:r>
          </a:p>
          <a:p>
            <a:pPr lvl="1"/>
            <a:r>
              <a:rPr lang="en-US" altLang="en-US" smtClean="0"/>
              <a:t>Exercise regularly.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Participate in employee wellness program.</a:t>
            </a:r>
          </a:p>
          <a:p>
            <a:pPr lvl="1"/>
            <a:r>
              <a:rPr lang="en-US" altLang="en-US" smtClean="0"/>
              <a:t>Eat healthy.</a:t>
            </a:r>
          </a:p>
          <a:p>
            <a:pPr lvl="1"/>
            <a:r>
              <a:rPr lang="en-US" altLang="en-US" smtClean="0"/>
              <a:t>Manage chronic diseases.</a:t>
            </a:r>
          </a:p>
          <a:p>
            <a:pPr lvl="1"/>
            <a:r>
              <a:rPr lang="en-US" altLang="en-US" smtClean="0"/>
              <a:t>Use Employee Assistance Program.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Follow procedures for working safely.</a:t>
            </a:r>
          </a:p>
          <a:p>
            <a:r>
              <a:rPr lang="en-US" altLang="en-US" smtClean="0"/>
              <a:t>Attend safety training offered.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7" b="2118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876800"/>
            <a:ext cx="6400800" cy="914400"/>
          </a:xfrm>
        </p:spPr>
        <p:txBody>
          <a:bodyPr/>
          <a:lstStyle/>
          <a:p>
            <a:r>
              <a:rPr lang="en-US" sz="6600" dirty="0" smtClean="0"/>
              <a:t>Obesity in </a:t>
            </a:r>
            <a:br>
              <a:rPr lang="en-US" sz="6600" dirty="0" smtClean="0"/>
            </a:br>
            <a:r>
              <a:rPr lang="en-US" sz="6600" dirty="0" smtClean="0"/>
              <a:t>Healthcare’s Workforce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46096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147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Did You Know?</vt:lpstr>
      <vt:lpstr>What Can You Do? </vt:lpstr>
      <vt:lpstr>What Can You Do? </vt:lpstr>
      <vt:lpstr>What Can You Do? </vt:lpstr>
      <vt:lpstr>What Can You Do? 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2018-06-14T14:43:49Z</dcterms:modified>
</cp:coreProperties>
</file>