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" panose="020B0606020104020203" pitchFamily="34" charset="0"/>
      <p:regular r:id="rId3"/>
      <p:bold r:id="rId4"/>
    </p:embeddedFont>
    <p:embeddedFont>
      <p:font typeface="Tw Cen MT Condensed Extra Bold" panose="020B08030202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brima" panose="02000000000000000000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34" y="-3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Laundry Safety - Lifting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mechanical lifts.</a:t>
            </a:r>
          </a:p>
          <a:p>
            <a:r>
              <a:rPr lang="en-US" dirty="0"/>
              <a:t>Use proper </a:t>
            </a:r>
            <a:r>
              <a:rPr lang="en-US" dirty="0" smtClean="0"/>
              <a:t>lifting techniques</a:t>
            </a:r>
            <a:r>
              <a:rPr lang="en-US" dirty="0"/>
              <a:t>.</a:t>
            </a:r>
          </a:p>
          <a:p>
            <a:r>
              <a:rPr lang="en-US" dirty="0"/>
              <a:t>Avoid awkward </a:t>
            </a:r>
            <a:r>
              <a:rPr lang="en-US" dirty="0" smtClean="0"/>
              <a:t>and twisting </a:t>
            </a:r>
            <a:r>
              <a:rPr lang="en-US" dirty="0"/>
              <a:t>postures.</a:t>
            </a:r>
          </a:p>
          <a:p>
            <a:r>
              <a:rPr lang="en-US" dirty="0"/>
              <a:t>Limit the amount to </a:t>
            </a:r>
            <a:r>
              <a:rPr lang="en-US" dirty="0" smtClean="0"/>
              <a:t>be lifted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 t="-185" r="70" b="22434"/>
          <a:stretch/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26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</vt:lpstr>
      <vt:lpstr>Tw Cen MT Condensed Extra Bold</vt:lpstr>
      <vt:lpstr>Wingdings</vt:lpstr>
      <vt:lpstr>Calibri</vt:lpstr>
      <vt:lpstr>Ebrima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36</cp:revision>
  <cp:lastPrinted>2017-08-16T22:27:33Z</cp:lastPrinted>
  <dcterms:created xsi:type="dcterms:W3CDTF">2017-08-07T17:14:35Z</dcterms:created>
  <dcterms:modified xsi:type="dcterms:W3CDTF">2018-05-25T14:37:19Z</dcterms:modified>
</cp:coreProperties>
</file>