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Infection Control in Healthcare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6123732"/>
            <a:ext cx="6629400" cy="3283600"/>
          </a:xfrm>
        </p:spPr>
        <p:txBody>
          <a:bodyPr>
            <a:normAutofit/>
          </a:bodyPr>
          <a:lstStyle/>
          <a:p>
            <a:r>
              <a:rPr lang="en-US" dirty="0"/>
              <a:t>Use personal </a:t>
            </a:r>
            <a:r>
              <a:rPr lang="en-US" dirty="0" smtClean="0"/>
              <a:t>protective equipment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Gloves</a:t>
            </a:r>
          </a:p>
          <a:p>
            <a:pPr lvl="1"/>
            <a:r>
              <a:rPr lang="en-US" dirty="0"/>
              <a:t>Gowns</a:t>
            </a:r>
          </a:p>
          <a:p>
            <a:r>
              <a:rPr lang="en-US" dirty="0"/>
              <a:t>Disinfect hands with </a:t>
            </a:r>
            <a:r>
              <a:rPr lang="en-US" dirty="0" smtClean="0"/>
              <a:t>alcohol-based products</a:t>
            </a:r>
            <a:r>
              <a:rPr lang="en-US" dirty="0"/>
              <a:t>.</a:t>
            </a:r>
          </a:p>
          <a:p>
            <a:r>
              <a:rPr lang="en-US" dirty="0"/>
              <a:t>Wash hands thoroughly </a:t>
            </a:r>
            <a:r>
              <a:rPr lang="en-US" dirty="0" smtClean="0"/>
              <a:t>and frequently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56" b="21360"/>
          <a:stretch/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23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37</cp:revision>
  <cp:lastPrinted>2017-08-16T22:27:33Z</cp:lastPrinted>
  <dcterms:created xsi:type="dcterms:W3CDTF">2017-08-07T17:14:35Z</dcterms:created>
  <dcterms:modified xsi:type="dcterms:W3CDTF">2018-06-06T17:29:16Z</dcterms:modified>
</cp:coreProperties>
</file>