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772400" cy="10058400"/>
  <p:notesSz cx="6858000" cy="9144000"/>
  <p:embeddedFontLst>
    <p:embeddedFont>
      <p:font typeface="Tw Cen MT Condensed Extra Bold" panose="020B08030202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brima" panose="02000000000000000000" pitchFamily="2" charset="0"/>
      <p:regular r:id="rId8"/>
      <p:bold r:id="rId9"/>
    </p:embeddedFont>
    <p:embeddedFont>
      <p:font typeface="Tw Cen MT Condensed" panose="020B0606020104020203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00A79D"/>
    <a:srgbClr val="1B75BC"/>
    <a:srgbClr val="1471A0"/>
    <a:srgbClr val="155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234" y="-22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" y="1776067"/>
            <a:ext cx="7785540" cy="403451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540" h="4034515">
                <a:moveTo>
                  <a:pt x="0" y="682347"/>
                </a:moveTo>
                <a:cubicBezTo>
                  <a:pt x="58455" y="678172"/>
                  <a:pt x="626695" y="6893"/>
                  <a:pt x="2837145" y="0"/>
                </a:cubicBezTo>
                <a:cubicBezTo>
                  <a:pt x="5462215" y="154095"/>
                  <a:pt x="7126668" y="815878"/>
                  <a:pt x="7779716" y="1234791"/>
                </a:cubicBezTo>
                <a:cubicBezTo>
                  <a:pt x="7773965" y="2399718"/>
                  <a:pt x="7790027" y="2369708"/>
                  <a:pt x="7784276" y="3534635"/>
                </a:cubicBezTo>
                <a:cubicBezTo>
                  <a:pt x="7792902" y="3557159"/>
                  <a:pt x="6788990" y="4166839"/>
                  <a:pt x="4356340" y="4008209"/>
                </a:cubicBezTo>
                <a:cubicBezTo>
                  <a:pt x="1906438" y="3784402"/>
                  <a:pt x="60384" y="2732458"/>
                  <a:pt x="8626" y="2715685"/>
                </a:cubicBezTo>
                <a:cubicBezTo>
                  <a:pt x="5751" y="1599523"/>
                  <a:pt x="2875" y="1798509"/>
                  <a:pt x="0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067801"/>
            <a:ext cx="777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 userDrawn="1"/>
        </p:nvSpPr>
        <p:spPr>
          <a:xfrm>
            <a:off x="-1" y="4337916"/>
            <a:ext cx="7787927" cy="5811202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7927" h="5344999">
                <a:moveTo>
                  <a:pt x="0" y="263"/>
                </a:moveTo>
                <a:cubicBezTo>
                  <a:pt x="0" y="-19266"/>
                  <a:pt x="2141951" y="1052180"/>
                  <a:pt x="4384110" y="1250845"/>
                </a:cubicBezTo>
                <a:cubicBezTo>
                  <a:pt x="6841299" y="1392133"/>
                  <a:pt x="7745261" y="830348"/>
                  <a:pt x="7772400" y="801929"/>
                </a:cubicBezTo>
                <a:cubicBezTo>
                  <a:pt x="7776575" y="2224374"/>
                  <a:pt x="7783752" y="1496880"/>
                  <a:pt x="7787927" y="2919325"/>
                </a:cubicBezTo>
                <a:cubicBezTo>
                  <a:pt x="7776489" y="2909202"/>
                  <a:pt x="7182318" y="3672357"/>
                  <a:pt x="5968381" y="4244825"/>
                </a:cubicBezTo>
                <a:cubicBezTo>
                  <a:pt x="3571190" y="5345297"/>
                  <a:pt x="1820450" y="5348676"/>
                  <a:pt x="0" y="5344572"/>
                </a:cubicBezTo>
                <a:lnTo>
                  <a:pt x="0" y="263"/>
                </a:ln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9448" y="4280309"/>
            <a:ext cx="7801380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8625" y="-17253"/>
            <a:ext cx="7789198" cy="297199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17064099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2" y="15598442"/>
                  <a:pt x="7784027" y="17020887"/>
                </a:cubicBezTo>
                <a:cubicBezTo>
                  <a:pt x="7777276" y="17068307"/>
                  <a:pt x="-1875" y="16967146"/>
                  <a:pt x="0" y="17064099"/>
                </a:cubicBezTo>
                <a:cubicBezTo>
                  <a:pt x="2875" y="13755449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 flipV="1">
            <a:off x="-8656" y="1610582"/>
            <a:ext cx="7792526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31" y="9067801"/>
            <a:ext cx="1868126" cy="72389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7952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7722" y="5950912"/>
            <a:ext cx="6629400" cy="2915588"/>
          </a:xfrm>
          <a:custGeom>
            <a:avLst/>
            <a:gdLst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0 w 6629400"/>
              <a:gd name="connsiteY3" fmla="*/ 2914650 h 2914650"/>
              <a:gd name="connsiteX4" fmla="*/ 0 w 6629400"/>
              <a:gd name="connsiteY4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938 h 2915588"/>
              <a:gd name="connsiteX1" fmla="*/ 6629400 w 6629400"/>
              <a:gd name="connsiteY1" fmla="*/ 938 h 2915588"/>
              <a:gd name="connsiteX2" fmla="*/ 5442044 w 6629400"/>
              <a:gd name="connsiteY2" fmla="*/ 1892006 h 2915588"/>
              <a:gd name="connsiteX3" fmla="*/ 2958152 w 6629400"/>
              <a:gd name="connsiteY3" fmla="*/ 2897675 h 2915588"/>
              <a:gd name="connsiteX4" fmla="*/ 0 w 6629400"/>
              <a:gd name="connsiteY4" fmla="*/ 2915588 h 2915588"/>
              <a:gd name="connsiteX5" fmla="*/ 0 w 6629400"/>
              <a:gd name="connsiteY5" fmla="*/ 938 h 29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9400" h="2915588">
                <a:moveTo>
                  <a:pt x="0" y="938"/>
                </a:moveTo>
                <a:lnTo>
                  <a:pt x="6629400" y="938"/>
                </a:lnTo>
                <a:cubicBezTo>
                  <a:pt x="6602105" y="-37446"/>
                  <a:pt x="6765877" y="1111525"/>
                  <a:pt x="5442044" y="1892006"/>
                </a:cubicBezTo>
                <a:cubicBezTo>
                  <a:pt x="4404814" y="2527481"/>
                  <a:pt x="2917209" y="2917293"/>
                  <a:pt x="2958152" y="2897675"/>
                </a:cubicBezTo>
                <a:lnTo>
                  <a:pt x="0" y="2915588"/>
                </a:lnTo>
                <a:lnTo>
                  <a:pt x="0" y="938"/>
                </a:lnTo>
                <a:close/>
              </a:path>
            </a:pathLst>
          </a:custGeo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  <a:lvl2pPr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Beware of wet floors.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Remove tripping hazards.</a:t>
            </a:r>
          </a:p>
          <a:p>
            <a:pPr lvl="0"/>
            <a:r>
              <a:rPr lang="en-US" dirty="0" smtClean="0"/>
              <a:t>Never stand on chairs, desks, or countertops.</a:t>
            </a:r>
          </a:p>
          <a:p>
            <a:pPr lvl="0"/>
            <a:r>
              <a:rPr lang="en-US" dirty="0" smtClean="0"/>
              <a:t>WATCH YOUR STEP.</a:t>
            </a:r>
            <a:endParaRPr lang="en-US" dirty="0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8670" y="1541838"/>
            <a:ext cx="7795882" cy="142833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49647">
                <a:moveTo>
                  <a:pt x="71" y="208"/>
                </a:moveTo>
                <a:cubicBezTo>
                  <a:pt x="71" y="-19321"/>
                  <a:pt x="1630140" y="1353733"/>
                  <a:pt x="5045633" y="1651451"/>
                </a:cubicBezTo>
                <a:cubicBezTo>
                  <a:pt x="7263437" y="1724148"/>
                  <a:pt x="7825031" y="1167662"/>
                  <a:pt x="7818262" y="1162438"/>
                </a:cubicBezTo>
                <a:lnTo>
                  <a:pt x="7809610" y="1407880"/>
                </a:lnTo>
                <a:cubicBezTo>
                  <a:pt x="7815873" y="1418450"/>
                  <a:pt x="6234302" y="1982168"/>
                  <a:pt x="4195851" y="1639013"/>
                </a:cubicBezTo>
                <a:cubicBezTo>
                  <a:pt x="1282867" y="1086054"/>
                  <a:pt x="-17246" y="732"/>
                  <a:pt x="7806" y="22486"/>
                </a:cubicBezTo>
                <a:cubicBezTo>
                  <a:pt x="8802" y="-10513"/>
                  <a:pt x="-925" y="33207"/>
                  <a:pt x="71" y="208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/>
          <p:nvPr userDrawn="1"/>
        </p:nvSpPr>
        <p:spPr>
          <a:xfrm>
            <a:off x="-22207" y="4319606"/>
            <a:ext cx="7817810" cy="1804127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0717" h="1745931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03578" y="1183621"/>
                  <a:pt x="7830717" y="1155202"/>
                </a:cubicBezTo>
                <a:cubicBezTo>
                  <a:pt x="7830717" y="1152791"/>
                  <a:pt x="7821631" y="1400021"/>
                  <a:pt x="7813666" y="1405304"/>
                </a:cubicBezTo>
                <a:cubicBezTo>
                  <a:pt x="7819929" y="1415874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173" y="427952"/>
            <a:ext cx="7200875" cy="914400"/>
          </a:xfrm>
        </p:spPr>
        <p:txBody>
          <a:bodyPr/>
          <a:lstStyle/>
          <a:p>
            <a:r>
              <a:rPr lang="en-US" sz="5500" b="0" dirty="0" smtClean="0"/>
              <a:t>Home Care Safety</a:t>
            </a:r>
            <a:endParaRPr lang="en-US" sz="55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7722" y="6123732"/>
            <a:ext cx="6629400" cy="3168385"/>
          </a:xfrm>
        </p:spPr>
        <p:txBody>
          <a:bodyPr>
            <a:normAutofit/>
          </a:bodyPr>
          <a:lstStyle/>
          <a:p>
            <a:r>
              <a:rPr lang="en-US" dirty="0"/>
              <a:t>Practice defensive driving skills.</a:t>
            </a:r>
          </a:p>
          <a:p>
            <a:r>
              <a:rPr lang="en-US" dirty="0"/>
              <a:t>Determine the </a:t>
            </a:r>
            <a:r>
              <a:rPr lang="en-US" dirty="0" smtClean="0"/>
              <a:t>best/safest procedure </a:t>
            </a:r>
            <a:r>
              <a:rPr lang="en-US" dirty="0"/>
              <a:t>for handling a patient.</a:t>
            </a:r>
          </a:p>
          <a:p>
            <a:r>
              <a:rPr lang="en-US" dirty="0"/>
              <a:t>Wear slip-resistant shoes.</a:t>
            </a:r>
          </a:p>
          <a:p>
            <a:r>
              <a:rPr lang="en-US" dirty="0"/>
              <a:t>Ensure that pets are </a:t>
            </a:r>
            <a:r>
              <a:rPr lang="en-US" dirty="0" smtClean="0"/>
              <a:t>secured before </a:t>
            </a:r>
            <a:br>
              <a:rPr lang="en-US" dirty="0" smtClean="0"/>
            </a:br>
            <a:r>
              <a:rPr lang="en-US" dirty="0" smtClean="0"/>
              <a:t>entering </a:t>
            </a:r>
            <a:r>
              <a:rPr lang="en-US" dirty="0"/>
              <a:t>a </a:t>
            </a:r>
            <a:r>
              <a:rPr lang="en-US" dirty="0" smtClean="0"/>
              <a:t>patient’s property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5" b="11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78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27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Tw Cen MT Condensed Extra Bold</vt:lpstr>
      <vt:lpstr>Wingdings</vt:lpstr>
      <vt:lpstr>Calibri</vt:lpstr>
      <vt:lpstr>Ebrima</vt:lpstr>
      <vt:lpstr>Tw Cen MT Condensed</vt:lpstr>
      <vt:lpstr>Office Theme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J. Price</dc:creator>
  <cp:lastModifiedBy>Sara Hance</cp:lastModifiedBy>
  <cp:revision>36</cp:revision>
  <cp:lastPrinted>2017-08-16T22:27:33Z</cp:lastPrinted>
  <dcterms:created xsi:type="dcterms:W3CDTF">2017-08-07T17:14:35Z</dcterms:created>
  <dcterms:modified xsi:type="dcterms:W3CDTF">2018-06-14T14:22:08Z</dcterms:modified>
</cp:coreProperties>
</file>