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Healthcare Ergonomics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238946"/>
            <a:ext cx="6629400" cy="2880351"/>
          </a:xfrm>
        </p:spPr>
        <p:txBody>
          <a:bodyPr>
            <a:normAutofit/>
          </a:bodyPr>
          <a:lstStyle/>
          <a:p>
            <a:r>
              <a:rPr lang="en-US" dirty="0"/>
              <a:t>Reduce lifting, pushing, </a:t>
            </a:r>
            <a:r>
              <a:rPr lang="en-US" dirty="0" smtClean="0"/>
              <a:t>and pulling </a:t>
            </a:r>
            <a:r>
              <a:rPr lang="en-US" dirty="0"/>
              <a:t>when possible.</a:t>
            </a:r>
          </a:p>
          <a:p>
            <a:r>
              <a:rPr lang="en-US" dirty="0"/>
              <a:t>Limit repetitive tasks.</a:t>
            </a:r>
          </a:p>
          <a:p>
            <a:r>
              <a:rPr lang="en-US" dirty="0"/>
              <a:t>Use equipment to make lifting </a:t>
            </a:r>
            <a:r>
              <a:rPr lang="en-US" dirty="0" smtClean="0"/>
              <a:t>and other </a:t>
            </a:r>
            <a:r>
              <a:rPr lang="en-US" dirty="0"/>
              <a:t>tasks easier and safer.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t="13179" r="-169" b="52245"/>
          <a:stretch/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2018-06-06T16:56:54Z</dcterms:modified>
</cp:coreProperties>
</file>