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49" r:id="rId2"/>
  </p:sldMasterIdLst>
  <p:notesMasterIdLst>
    <p:notesMasterId r:id="rId13"/>
  </p:notesMasterIdLst>
  <p:handoutMasterIdLst>
    <p:handoutMasterId r:id="rId14"/>
  </p:handoutMasterIdLst>
  <p:sldIdLst>
    <p:sldId id="301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</p:sldIdLst>
  <p:sldSz cx="9144000" cy="6858000" type="screen4x3"/>
  <p:notesSz cx="6858000" cy="9144000"/>
  <p:embeddedFontLst>
    <p:embeddedFont>
      <p:font typeface="Impact" panose="020B0806030902050204" pitchFamily="34" charset="0"/>
      <p:regular r:id="rId15"/>
    </p:embeddedFont>
    <p:embeddedFont>
      <p:font typeface="Ebrima" panose="02000000000000000000" pitchFamily="2" charset="0"/>
      <p:regular r:id="rId16"/>
      <p:bold r:id="rId17"/>
    </p:embeddedFont>
    <p:embeddedFont>
      <p:font typeface="Tw Cen MT Condensed" panose="020B0606020104020203" pitchFamily="34" charset="0"/>
      <p:regular r:id="rId18"/>
      <p:bold r:id="rId1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558B"/>
    <a:srgbClr val="6699FF"/>
    <a:srgbClr val="0033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7" autoAdjust="0"/>
    <p:restoredTop sz="94660"/>
  </p:normalViewPr>
  <p:slideViewPr>
    <p:cSldViewPr>
      <p:cViewPr>
        <p:scale>
          <a:sx n="90" d="100"/>
          <a:sy n="90" d="100"/>
        </p:scale>
        <p:origin x="-16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26010-3EDF-404D-B6B5-24586214188E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BACF1-2A53-40AF-83B2-1FEF4E01A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B62D9F-8B40-4092-A939-8702EF91E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48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28600"/>
            <a:ext cx="8686800" cy="685800"/>
          </a:xfrm>
          <a:prstGeom prst="rect">
            <a:avLst/>
          </a:prstGeom>
        </p:spPr>
        <p:txBody>
          <a:bodyPr anchor="ctr"/>
          <a:lstStyle>
            <a:lvl1pPr>
              <a:defRPr sz="6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4F3A2-F762-453D-9460-55B122B3C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2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A777B-19A0-451B-A2CF-F486AC8F3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12616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49E15-1573-4C0C-83B3-FD980A323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41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 userDrawn="1"/>
        </p:nvSpPr>
        <p:spPr>
          <a:xfrm>
            <a:off x="-13649" y="2742928"/>
            <a:ext cx="9175512" cy="4157951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5081385"/>
              <a:gd name="connsiteX1" fmla="*/ 4384110 w 7772400"/>
              <a:gd name="connsiteY1" fmla="*/ 1250845 h 5081385"/>
              <a:gd name="connsiteX2" fmla="*/ 7772400 w 7772400"/>
              <a:gd name="connsiteY2" fmla="*/ 801929 h 5081385"/>
              <a:gd name="connsiteX3" fmla="*/ 7772400 w 7772400"/>
              <a:gd name="connsiteY3" fmla="*/ 4572263 h 5081385"/>
              <a:gd name="connsiteX4" fmla="*/ 0 w 7772400"/>
              <a:gd name="connsiteY4" fmla="*/ 5081385 h 5081385"/>
              <a:gd name="connsiteX5" fmla="*/ 0 w 7772400"/>
              <a:gd name="connsiteY5" fmla="*/ 263 h 5081385"/>
              <a:gd name="connsiteX0" fmla="*/ 0 w 7784926"/>
              <a:gd name="connsiteY0" fmla="*/ 263 h 5081385"/>
              <a:gd name="connsiteX1" fmla="*/ 4384110 w 7784926"/>
              <a:gd name="connsiteY1" fmla="*/ 1250845 h 5081385"/>
              <a:gd name="connsiteX2" fmla="*/ 7772400 w 7784926"/>
              <a:gd name="connsiteY2" fmla="*/ 801929 h 5081385"/>
              <a:gd name="connsiteX3" fmla="*/ 7784926 w 7784926"/>
              <a:gd name="connsiteY3" fmla="*/ 5069263 h 5081385"/>
              <a:gd name="connsiteX4" fmla="*/ 0 w 7784926"/>
              <a:gd name="connsiteY4" fmla="*/ 5081385 h 5081385"/>
              <a:gd name="connsiteX5" fmla="*/ 0 w 7784926"/>
              <a:gd name="connsiteY5" fmla="*/ 263 h 5081385"/>
              <a:gd name="connsiteX0" fmla="*/ 0 w 7772441"/>
              <a:gd name="connsiteY0" fmla="*/ 263 h 5081385"/>
              <a:gd name="connsiteX1" fmla="*/ 4384110 w 7772441"/>
              <a:gd name="connsiteY1" fmla="*/ 1250845 h 5081385"/>
              <a:gd name="connsiteX2" fmla="*/ 7772400 w 7772441"/>
              <a:gd name="connsiteY2" fmla="*/ 801929 h 5081385"/>
              <a:gd name="connsiteX3" fmla="*/ 7470601 w 7772441"/>
              <a:gd name="connsiteY3" fmla="*/ 4912561 h 5081385"/>
              <a:gd name="connsiteX4" fmla="*/ 0 w 7772441"/>
              <a:gd name="connsiteY4" fmla="*/ 5081385 h 5081385"/>
              <a:gd name="connsiteX5" fmla="*/ 0 w 7772441"/>
              <a:gd name="connsiteY5" fmla="*/ 263 h 5081385"/>
              <a:gd name="connsiteX0" fmla="*/ 0 w 7775401"/>
              <a:gd name="connsiteY0" fmla="*/ 263 h 5081385"/>
              <a:gd name="connsiteX1" fmla="*/ 4384110 w 7775401"/>
              <a:gd name="connsiteY1" fmla="*/ 1250845 h 5081385"/>
              <a:gd name="connsiteX2" fmla="*/ 7772400 w 7775401"/>
              <a:gd name="connsiteY2" fmla="*/ 801929 h 5081385"/>
              <a:gd name="connsiteX3" fmla="*/ 7775401 w 7775401"/>
              <a:gd name="connsiteY3" fmla="*/ 5073872 h 5081385"/>
              <a:gd name="connsiteX4" fmla="*/ 0 w 7775401"/>
              <a:gd name="connsiteY4" fmla="*/ 5081385 h 5081385"/>
              <a:gd name="connsiteX5" fmla="*/ 0 w 7775401"/>
              <a:gd name="connsiteY5" fmla="*/ 263 h 5081385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200025 w 7775401"/>
              <a:gd name="connsiteY4" fmla="*/ 4952337 h 5073872"/>
              <a:gd name="connsiteX5" fmla="*/ 0 w 7775401"/>
              <a:gd name="connsiteY5" fmla="*/ 263 h 5073872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0 w 7775401"/>
              <a:gd name="connsiteY4" fmla="*/ 5067558 h 5073872"/>
              <a:gd name="connsiteX5" fmla="*/ 0 w 7775401"/>
              <a:gd name="connsiteY5" fmla="*/ 263 h 5073872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0 w 7775401"/>
              <a:gd name="connsiteY4" fmla="*/ 5067558 h 5067558"/>
              <a:gd name="connsiteX5" fmla="*/ 0 w 7775401"/>
              <a:gd name="connsiteY5" fmla="*/ 263 h 5067558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5461349 w 7775401"/>
              <a:gd name="connsiteY4" fmla="*/ 4425282 h 5067558"/>
              <a:gd name="connsiteX5" fmla="*/ 0 w 7775401"/>
              <a:gd name="connsiteY5" fmla="*/ 5067558 h 5067558"/>
              <a:gd name="connsiteX6" fmla="*/ 0 w 7775401"/>
              <a:gd name="connsiteY6" fmla="*/ 263 h 5067558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5461349 w 7775401"/>
              <a:gd name="connsiteY4" fmla="*/ 4425282 h 5067558"/>
              <a:gd name="connsiteX5" fmla="*/ 0 w 7775401"/>
              <a:gd name="connsiteY5" fmla="*/ 5067558 h 5067558"/>
              <a:gd name="connsiteX6" fmla="*/ 0 w 7775401"/>
              <a:gd name="connsiteY6" fmla="*/ 263 h 5067558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5461349 w 7775401"/>
              <a:gd name="connsiteY4" fmla="*/ 4425282 h 5067558"/>
              <a:gd name="connsiteX5" fmla="*/ 0 w 7775401"/>
              <a:gd name="connsiteY5" fmla="*/ 5067558 h 5067558"/>
              <a:gd name="connsiteX6" fmla="*/ 0 w 7775401"/>
              <a:gd name="connsiteY6" fmla="*/ 263 h 5067558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5461349 w 7775401"/>
              <a:gd name="connsiteY4" fmla="*/ 4425282 h 5067558"/>
              <a:gd name="connsiteX5" fmla="*/ 0 w 7775401"/>
              <a:gd name="connsiteY5" fmla="*/ 5067558 h 5067558"/>
              <a:gd name="connsiteX6" fmla="*/ 0 w 7775401"/>
              <a:gd name="connsiteY6" fmla="*/ 263 h 5067558"/>
              <a:gd name="connsiteX0" fmla="*/ 0 w 7775401"/>
              <a:gd name="connsiteY0" fmla="*/ 263 h 5067558"/>
              <a:gd name="connsiteX1" fmla="*/ 4384110 w 7775401"/>
              <a:gd name="connsiteY1" fmla="*/ 1250845 h 5067558"/>
              <a:gd name="connsiteX2" fmla="*/ 7772400 w 7775401"/>
              <a:gd name="connsiteY2" fmla="*/ 801929 h 5067558"/>
              <a:gd name="connsiteX3" fmla="*/ 7775401 w 7775401"/>
              <a:gd name="connsiteY3" fmla="*/ 3631359 h 5067558"/>
              <a:gd name="connsiteX4" fmla="*/ 5937338 w 7775401"/>
              <a:gd name="connsiteY4" fmla="*/ 4352550 h 5067558"/>
              <a:gd name="connsiteX5" fmla="*/ 0 w 7775401"/>
              <a:gd name="connsiteY5" fmla="*/ 5067558 h 5067558"/>
              <a:gd name="connsiteX6" fmla="*/ 0 w 7775401"/>
              <a:gd name="connsiteY6" fmla="*/ 263 h 5067558"/>
              <a:gd name="connsiteX0" fmla="*/ 0 w 7775401"/>
              <a:gd name="connsiteY0" fmla="*/ 263 h 5067909"/>
              <a:gd name="connsiteX1" fmla="*/ 4384110 w 7775401"/>
              <a:gd name="connsiteY1" fmla="*/ 1250845 h 5067909"/>
              <a:gd name="connsiteX2" fmla="*/ 7772400 w 7775401"/>
              <a:gd name="connsiteY2" fmla="*/ 801929 h 5067909"/>
              <a:gd name="connsiteX3" fmla="*/ 7775401 w 7775401"/>
              <a:gd name="connsiteY3" fmla="*/ 3631359 h 5067909"/>
              <a:gd name="connsiteX4" fmla="*/ 5937338 w 7775401"/>
              <a:gd name="connsiteY4" fmla="*/ 4352550 h 5067909"/>
              <a:gd name="connsiteX5" fmla="*/ 0 w 7775401"/>
              <a:gd name="connsiteY5" fmla="*/ 5067558 h 5067909"/>
              <a:gd name="connsiteX6" fmla="*/ 0 w 7775401"/>
              <a:gd name="connsiteY6" fmla="*/ 263 h 5067909"/>
              <a:gd name="connsiteX0" fmla="*/ 0 w 7775401"/>
              <a:gd name="connsiteY0" fmla="*/ 263 h 5067909"/>
              <a:gd name="connsiteX1" fmla="*/ 4384110 w 7775401"/>
              <a:gd name="connsiteY1" fmla="*/ 1250845 h 5067909"/>
              <a:gd name="connsiteX2" fmla="*/ 7772400 w 7775401"/>
              <a:gd name="connsiteY2" fmla="*/ 801929 h 5067909"/>
              <a:gd name="connsiteX3" fmla="*/ 7775401 w 7775401"/>
              <a:gd name="connsiteY3" fmla="*/ 3631359 h 5067909"/>
              <a:gd name="connsiteX4" fmla="*/ 6087650 w 7775401"/>
              <a:gd name="connsiteY4" fmla="*/ 4352551 h 5067909"/>
              <a:gd name="connsiteX5" fmla="*/ 0 w 7775401"/>
              <a:gd name="connsiteY5" fmla="*/ 5067558 h 5067909"/>
              <a:gd name="connsiteX6" fmla="*/ 0 w 7775401"/>
              <a:gd name="connsiteY6" fmla="*/ 263 h 5067909"/>
              <a:gd name="connsiteX0" fmla="*/ 0 w 7775401"/>
              <a:gd name="connsiteY0" fmla="*/ 263 h 5067909"/>
              <a:gd name="connsiteX1" fmla="*/ 4384110 w 7775401"/>
              <a:gd name="connsiteY1" fmla="*/ 1250845 h 5067909"/>
              <a:gd name="connsiteX2" fmla="*/ 7772400 w 7775401"/>
              <a:gd name="connsiteY2" fmla="*/ 801929 h 5067909"/>
              <a:gd name="connsiteX3" fmla="*/ 7775401 w 7775401"/>
              <a:gd name="connsiteY3" fmla="*/ 3631359 h 5067909"/>
              <a:gd name="connsiteX4" fmla="*/ 6087650 w 7775401"/>
              <a:gd name="connsiteY4" fmla="*/ 4352551 h 5067909"/>
              <a:gd name="connsiteX5" fmla="*/ 0 w 7775401"/>
              <a:gd name="connsiteY5" fmla="*/ 5067558 h 5067909"/>
              <a:gd name="connsiteX6" fmla="*/ 0 w 7775401"/>
              <a:gd name="connsiteY6" fmla="*/ 263 h 5067909"/>
              <a:gd name="connsiteX0" fmla="*/ 0 w 7787927"/>
              <a:gd name="connsiteY0" fmla="*/ 263 h 5067909"/>
              <a:gd name="connsiteX1" fmla="*/ 4384110 w 7787927"/>
              <a:gd name="connsiteY1" fmla="*/ 1250845 h 5067909"/>
              <a:gd name="connsiteX2" fmla="*/ 7772400 w 7787927"/>
              <a:gd name="connsiteY2" fmla="*/ 801929 h 5067909"/>
              <a:gd name="connsiteX3" fmla="*/ 7787927 w 7787927"/>
              <a:gd name="connsiteY3" fmla="*/ 3304066 h 5067909"/>
              <a:gd name="connsiteX4" fmla="*/ 6087650 w 7787927"/>
              <a:gd name="connsiteY4" fmla="*/ 4352551 h 5067909"/>
              <a:gd name="connsiteX5" fmla="*/ 0 w 7787927"/>
              <a:gd name="connsiteY5" fmla="*/ 5067558 h 5067909"/>
              <a:gd name="connsiteX6" fmla="*/ 0 w 7787927"/>
              <a:gd name="connsiteY6" fmla="*/ 263 h 5067909"/>
              <a:gd name="connsiteX0" fmla="*/ 0 w 7787927"/>
              <a:gd name="connsiteY0" fmla="*/ 263 h 5072358"/>
              <a:gd name="connsiteX1" fmla="*/ 4384110 w 7787927"/>
              <a:gd name="connsiteY1" fmla="*/ 1250845 h 5072358"/>
              <a:gd name="connsiteX2" fmla="*/ 7772400 w 7787927"/>
              <a:gd name="connsiteY2" fmla="*/ 801929 h 5072358"/>
              <a:gd name="connsiteX3" fmla="*/ 7787927 w 7787927"/>
              <a:gd name="connsiteY3" fmla="*/ 3304066 h 5072358"/>
              <a:gd name="connsiteX4" fmla="*/ 6087650 w 7787927"/>
              <a:gd name="connsiteY4" fmla="*/ 4352551 h 5072358"/>
              <a:gd name="connsiteX5" fmla="*/ 0 w 7787927"/>
              <a:gd name="connsiteY5" fmla="*/ 5067558 h 5072358"/>
              <a:gd name="connsiteX6" fmla="*/ 0 w 7787927"/>
              <a:gd name="connsiteY6" fmla="*/ 263 h 5072358"/>
              <a:gd name="connsiteX0" fmla="*/ 0 w 7787927"/>
              <a:gd name="connsiteY0" fmla="*/ 263 h 5072358"/>
              <a:gd name="connsiteX1" fmla="*/ 4384110 w 7787927"/>
              <a:gd name="connsiteY1" fmla="*/ 1250845 h 5072358"/>
              <a:gd name="connsiteX2" fmla="*/ 7772400 w 7787927"/>
              <a:gd name="connsiteY2" fmla="*/ 801929 h 5072358"/>
              <a:gd name="connsiteX3" fmla="*/ 7787927 w 7787927"/>
              <a:gd name="connsiteY3" fmla="*/ 2919325 h 5072358"/>
              <a:gd name="connsiteX4" fmla="*/ 6087650 w 7787927"/>
              <a:gd name="connsiteY4" fmla="*/ 4352551 h 5072358"/>
              <a:gd name="connsiteX5" fmla="*/ 0 w 7787927"/>
              <a:gd name="connsiteY5" fmla="*/ 5067558 h 5072358"/>
              <a:gd name="connsiteX6" fmla="*/ 0 w 7787927"/>
              <a:gd name="connsiteY6" fmla="*/ 263 h 5072358"/>
              <a:gd name="connsiteX0" fmla="*/ 0 w 7787927"/>
              <a:gd name="connsiteY0" fmla="*/ 263 h 5344637"/>
              <a:gd name="connsiteX1" fmla="*/ 4384110 w 7787927"/>
              <a:gd name="connsiteY1" fmla="*/ 1250845 h 5344637"/>
              <a:gd name="connsiteX2" fmla="*/ 7772400 w 7787927"/>
              <a:gd name="connsiteY2" fmla="*/ 801929 h 5344637"/>
              <a:gd name="connsiteX3" fmla="*/ 7787927 w 7787927"/>
              <a:gd name="connsiteY3" fmla="*/ 2919325 h 5344637"/>
              <a:gd name="connsiteX4" fmla="*/ 6087650 w 7787927"/>
              <a:gd name="connsiteY4" fmla="*/ 4352551 h 5344637"/>
              <a:gd name="connsiteX5" fmla="*/ 0 w 7787927"/>
              <a:gd name="connsiteY5" fmla="*/ 5344572 h 5344637"/>
              <a:gd name="connsiteX6" fmla="*/ 0 w 7787927"/>
              <a:gd name="connsiteY6" fmla="*/ 263 h 5344637"/>
              <a:gd name="connsiteX0" fmla="*/ 0 w 7787927"/>
              <a:gd name="connsiteY0" fmla="*/ 263 h 5344614"/>
              <a:gd name="connsiteX1" fmla="*/ 4384110 w 7787927"/>
              <a:gd name="connsiteY1" fmla="*/ 1250845 h 5344614"/>
              <a:gd name="connsiteX2" fmla="*/ 7772400 w 7787927"/>
              <a:gd name="connsiteY2" fmla="*/ 801929 h 5344614"/>
              <a:gd name="connsiteX3" fmla="*/ 7787927 w 7787927"/>
              <a:gd name="connsiteY3" fmla="*/ 2919325 h 5344614"/>
              <a:gd name="connsiteX4" fmla="*/ 5968381 w 7787927"/>
              <a:gd name="connsiteY4" fmla="*/ 4244825 h 5344614"/>
              <a:gd name="connsiteX5" fmla="*/ 0 w 7787927"/>
              <a:gd name="connsiteY5" fmla="*/ 5344572 h 5344614"/>
              <a:gd name="connsiteX6" fmla="*/ 0 w 7787927"/>
              <a:gd name="connsiteY6" fmla="*/ 263 h 5344614"/>
              <a:gd name="connsiteX0" fmla="*/ 0 w 7787927"/>
              <a:gd name="connsiteY0" fmla="*/ 263 h 5344999"/>
              <a:gd name="connsiteX1" fmla="*/ 4384110 w 7787927"/>
              <a:gd name="connsiteY1" fmla="*/ 1250845 h 5344999"/>
              <a:gd name="connsiteX2" fmla="*/ 7772400 w 7787927"/>
              <a:gd name="connsiteY2" fmla="*/ 801929 h 5344999"/>
              <a:gd name="connsiteX3" fmla="*/ 7787927 w 7787927"/>
              <a:gd name="connsiteY3" fmla="*/ 2919325 h 5344999"/>
              <a:gd name="connsiteX4" fmla="*/ 5968381 w 7787927"/>
              <a:gd name="connsiteY4" fmla="*/ 4244825 h 5344999"/>
              <a:gd name="connsiteX5" fmla="*/ 0 w 7787927"/>
              <a:gd name="connsiteY5" fmla="*/ 5344572 h 5344999"/>
              <a:gd name="connsiteX6" fmla="*/ 0 w 7787927"/>
              <a:gd name="connsiteY6" fmla="*/ 263 h 5344999"/>
              <a:gd name="connsiteX0" fmla="*/ 0 w 7787927"/>
              <a:gd name="connsiteY0" fmla="*/ 263 h 5344999"/>
              <a:gd name="connsiteX1" fmla="*/ 4384110 w 7787927"/>
              <a:gd name="connsiteY1" fmla="*/ 1250845 h 5344999"/>
              <a:gd name="connsiteX2" fmla="*/ 7772400 w 7787927"/>
              <a:gd name="connsiteY2" fmla="*/ 801929 h 5344999"/>
              <a:gd name="connsiteX3" fmla="*/ 7787927 w 7787927"/>
              <a:gd name="connsiteY3" fmla="*/ 2919325 h 5344999"/>
              <a:gd name="connsiteX4" fmla="*/ 5968381 w 7787927"/>
              <a:gd name="connsiteY4" fmla="*/ 4244825 h 5344999"/>
              <a:gd name="connsiteX5" fmla="*/ 0 w 7787927"/>
              <a:gd name="connsiteY5" fmla="*/ 5344572 h 5344999"/>
              <a:gd name="connsiteX6" fmla="*/ 0 w 7787927"/>
              <a:gd name="connsiteY6" fmla="*/ 263 h 5344999"/>
              <a:gd name="connsiteX0" fmla="*/ 0 w 7787927"/>
              <a:gd name="connsiteY0" fmla="*/ 263 h 5344999"/>
              <a:gd name="connsiteX1" fmla="*/ 4384110 w 7787927"/>
              <a:gd name="connsiteY1" fmla="*/ 1250845 h 5344999"/>
              <a:gd name="connsiteX2" fmla="*/ 7784020 w 7787927"/>
              <a:gd name="connsiteY2" fmla="*/ 801929 h 5344999"/>
              <a:gd name="connsiteX3" fmla="*/ 7787927 w 7787927"/>
              <a:gd name="connsiteY3" fmla="*/ 2919325 h 5344999"/>
              <a:gd name="connsiteX4" fmla="*/ 5968381 w 7787927"/>
              <a:gd name="connsiteY4" fmla="*/ 4244825 h 5344999"/>
              <a:gd name="connsiteX5" fmla="*/ 0 w 7787927"/>
              <a:gd name="connsiteY5" fmla="*/ 5344572 h 5344999"/>
              <a:gd name="connsiteX6" fmla="*/ 0 w 7787927"/>
              <a:gd name="connsiteY6" fmla="*/ 263 h 5344999"/>
              <a:gd name="connsiteX0" fmla="*/ 0 w 7822787"/>
              <a:gd name="connsiteY0" fmla="*/ 263 h 5344999"/>
              <a:gd name="connsiteX1" fmla="*/ 4384110 w 7822787"/>
              <a:gd name="connsiteY1" fmla="*/ 1250845 h 5344999"/>
              <a:gd name="connsiteX2" fmla="*/ 7784020 w 7822787"/>
              <a:gd name="connsiteY2" fmla="*/ 801929 h 5344999"/>
              <a:gd name="connsiteX3" fmla="*/ 7822787 w 7822787"/>
              <a:gd name="connsiteY3" fmla="*/ 2443856 h 5344999"/>
              <a:gd name="connsiteX4" fmla="*/ 5968381 w 7822787"/>
              <a:gd name="connsiteY4" fmla="*/ 4244825 h 5344999"/>
              <a:gd name="connsiteX5" fmla="*/ 0 w 7822787"/>
              <a:gd name="connsiteY5" fmla="*/ 5344572 h 5344999"/>
              <a:gd name="connsiteX6" fmla="*/ 0 w 7822787"/>
              <a:gd name="connsiteY6" fmla="*/ 263 h 5344999"/>
              <a:gd name="connsiteX0" fmla="*/ 0 w 7830962"/>
              <a:gd name="connsiteY0" fmla="*/ 263 h 5344999"/>
              <a:gd name="connsiteX1" fmla="*/ 4384110 w 7830962"/>
              <a:gd name="connsiteY1" fmla="*/ 1250845 h 5344999"/>
              <a:gd name="connsiteX2" fmla="*/ 7784020 w 7830962"/>
              <a:gd name="connsiteY2" fmla="*/ 801929 h 5344999"/>
              <a:gd name="connsiteX3" fmla="*/ 7822787 w 7830962"/>
              <a:gd name="connsiteY3" fmla="*/ 2443856 h 5344999"/>
              <a:gd name="connsiteX4" fmla="*/ 5968381 w 7830962"/>
              <a:gd name="connsiteY4" fmla="*/ 4244825 h 5344999"/>
              <a:gd name="connsiteX5" fmla="*/ 0 w 7830962"/>
              <a:gd name="connsiteY5" fmla="*/ 5344572 h 5344999"/>
              <a:gd name="connsiteX6" fmla="*/ 0 w 7830962"/>
              <a:gd name="connsiteY6" fmla="*/ 263 h 5344999"/>
              <a:gd name="connsiteX0" fmla="*/ 0 w 7820597"/>
              <a:gd name="connsiteY0" fmla="*/ 263 h 5344999"/>
              <a:gd name="connsiteX1" fmla="*/ 4384110 w 7820597"/>
              <a:gd name="connsiteY1" fmla="*/ 1250845 h 5344999"/>
              <a:gd name="connsiteX2" fmla="*/ 7784020 w 7820597"/>
              <a:gd name="connsiteY2" fmla="*/ 801929 h 5344999"/>
              <a:gd name="connsiteX3" fmla="*/ 7811167 w 7820597"/>
              <a:gd name="connsiteY3" fmla="*/ 2034422 h 5344999"/>
              <a:gd name="connsiteX4" fmla="*/ 5968381 w 7820597"/>
              <a:gd name="connsiteY4" fmla="*/ 4244825 h 5344999"/>
              <a:gd name="connsiteX5" fmla="*/ 0 w 7820597"/>
              <a:gd name="connsiteY5" fmla="*/ 5344572 h 5344999"/>
              <a:gd name="connsiteX6" fmla="*/ 0 w 7820597"/>
              <a:gd name="connsiteY6" fmla="*/ 263 h 5344999"/>
              <a:gd name="connsiteX0" fmla="*/ 0 w 7784167"/>
              <a:gd name="connsiteY0" fmla="*/ 263 h 5344999"/>
              <a:gd name="connsiteX1" fmla="*/ 4384110 w 7784167"/>
              <a:gd name="connsiteY1" fmla="*/ 1250845 h 5344999"/>
              <a:gd name="connsiteX2" fmla="*/ 7784020 w 7784167"/>
              <a:gd name="connsiteY2" fmla="*/ 801929 h 5344999"/>
              <a:gd name="connsiteX3" fmla="*/ 7671724 w 7784167"/>
              <a:gd name="connsiteY3" fmla="*/ 2074045 h 5344999"/>
              <a:gd name="connsiteX4" fmla="*/ 5968381 w 7784167"/>
              <a:gd name="connsiteY4" fmla="*/ 4244825 h 5344999"/>
              <a:gd name="connsiteX5" fmla="*/ 0 w 7784167"/>
              <a:gd name="connsiteY5" fmla="*/ 5344572 h 5344999"/>
              <a:gd name="connsiteX6" fmla="*/ 0 w 7784167"/>
              <a:gd name="connsiteY6" fmla="*/ 263 h 5344999"/>
              <a:gd name="connsiteX0" fmla="*/ 0 w 7784438"/>
              <a:gd name="connsiteY0" fmla="*/ 263 h 5344999"/>
              <a:gd name="connsiteX1" fmla="*/ 4384110 w 7784438"/>
              <a:gd name="connsiteY1" fmla="*/ 1250845 h 5344999"/>
              <a:gd name="connsiteX2" fmla="*/ 7784020 w 7784438"/>
              <a:gd name="connsiteY2" fmla="*/ 801929 h 5344999"/>
              <a:gd name="connsiteX3" fmla="*/ 7729825 w 7784438"/>
              <a:gd name="connsiteY3" fmla="*/ 2074045 h 5344999"/>
              <a:gd name="connsiteX4" fmla="*/ 5968381 w 7784438"/>
              <a:gd name="connsiteY4" fmla="*/ 4244825 h 5344999"/>
              <a:gd name="connsiteX5" fmla="*/ 0 w 7784438"/>
              <a:gd name="connsiteY5" fmla="*/ 5344572 h 5344999"/>
              <a:gd name="connsiteX6" fmla="*/ 0 w 7784438"/>
              <a:gd name="connsiteY6" fmla="*/ 263 h 5344999"/>
              <a:gd name="connsiteX0" fmla="*/ 0 w 7784190"/>
              <a:gd name="connsiteY0" fmla="*/ 263 h 5344999"/>
              <a:gd name="connsiteX1" fmla="*/ 4384110 w 7784190"/>
              <a:gd name="connsiteY1" fmla="*/ 1250845 h 5344999"/>
              <a:gd name="connsiteX2" fmla="*/ 7784020 w 7784190"/>
              <a:gd name="connsiteY2" fmla="*/ 801929 h 5344999"/>
              <a:gd name="connsiteX3" fmla="*/ 7729825 w 7784190"/>
              <a:gd name="connsiteY3" fmla="*/ 2074045 h 5344999"/>
              <a:gd name="connsiteX4" fmla="*/ 5968381 w 7784190"/>
              <a:gd name="connsiteY4" fmla="*/ 4244825 h 5344999"/>
              <a:gd name="connsiteX5" fmla="*/ 0 w 7784190"/>
              <a:gd name="connsiteY5" fmla="*/ 5344572 h 5344999"/>
              <a:gd name="connsiteX6" fmla="*/ 0 w 7784190"/>
              <a:gd name="connsiteY6" fmla="*/ 263 h 5344999"/>
              <a:gd name="connsiteX0" fmla="*/ 0 w 7784020"/>
              <a:gd name="connsiteY0" fmla="*/ 263 h 5344999"/>
              <a:gd name="connsiteX1" fmla="*/ 4384110 w 7784020"/>
              <a:gd name="connsiteY1" fmla="*/ 1250845 h 5344999"/>
              <a:gd name="connsiteX2" fmla="*/ 7784020 w 7784020"/>
              <a:gd name="connsiteY2" fmla="*/ 801929 h 5344999"/>
              <a:gd name="connsiteX3" fmla="*/ 7729825 w 7784020"/>
              <a:gd name="connsiteY3" fmla="*/ 2074045 h 5344999"/>
              <a:gd name="connsiteX4" fmla="*/ 5968381 w 7784020"/>
              <a:gd name="connsiteY4" fmla="*/ 4244825 h 5344999"/>
              <a:gd name="connsiteX5" fmla="*/ 0 w 7784020"/>
              <a:gd name="connsiteY5" fmla="*/ 5344572 h 5344999"/>
              <a:gd name="connsiteX6" fmla="*/ 0 w 7784020"/>
              <a:gd name="connsiteY6" fmla="*/ 263 h 5344999"/>
              <a:gd name="connsiteX0" fmla="*/ 0 w 7799546"/>
              <a:gd name="connsiteY0" fmla="*/ 263 h 5344999"/>
              <a:gd name="connsiteX1" fmla="*/ 4384110 w 7799546"/>
              <a:gd name="connsiteY1" fmla="*/ 1250845 h 5344999"/>
              <a:gd name="connsiteX2" fmla="*/ 7784020 w 7799546"/>
              <a:gd name="connsiteY2" fmla="*/ 801929 h 5344999"/>
              <a:gd name="connsiteX3" fmla="*/ 7799546 w 7799546"/>
              <a:gd name="connsiteY3" fmla="*/ 2060837 h 5344999"/>
              <a:gd name="connsiteX4" fmla="*/ 5968381 w 7799546"/>
              <a:gd name="connsiteY4" fmla="*/ 4244825 h 5344999"/>
              <a:gd name="connsiteX5" fmla="*/ 0 w 7799546"/>
              <a:gd name="connsiteY5" fmla="*/ 5344572 h 5344999"/>
              <a:gd name="connsiteX6" fmla="*/ 0 w 7799546"/>
              <a:gd name="connsiteY6" fmla="*/ 263 h 5344999"/>
              <a:gd name="connsiteX0" fmla="*/ 0 w 7799546"/>
              <a:gd name="connsiteY0" fmla="*/ 263 h 4552786"/>
              <a:gd name="connsiteX1" fmla="*/ 4384110 w 7799546"/>
              <a:gd name="connsiteY1" fmla="*/ 1250845 h 4552786"/>
              <a:gd name="connsiteX2" fmla="*/ 7784020 w 7799546"/>
              <a:gd name="connsiteY2" fmla="*/ 801929 h 4552786"/>
              <a:gd name="connsiteX3" fmla="*/ 7799546 w 7799546"/>
              <a:gd name="connsiteY3" fmla="*/ 2060837 h 4552786"/>
              <a:gd name="connsiteX4" fmla="*/ 5968381 w 7799546"/>
              <a:gd name="connsiteY4" fmla="*/ 4244825 h 4552786"/>
              <a:gd name="connsiteX5" fmla="*/ 615871 w 7799546"/>
              <a:gd name="connsiteY5" fmla="*/ 3138919 h 4552786"/>
              <a:gd name="connsiteX6" fmla="*/ 0 w 7799546"/>
              <a:gd name="connsiteY6" fmla="*/ 263 h 4552786"/>
              <a:gd name="connsiteX0" fmla="*/ 0 w 7799546"/>
              <a:gd name="connsiteY0" fmla="*/ 263 h 4552786"/>
              <a:gd name="connsiteX1" fmla="*/ 4384110 w 7799546"/>
              <a:gd name="connsiteY1" fmla="*/ 1250845 h 4552786"/>
              <a:gd name="connsiteX2" fmla="*/ 7784020 w 7799546"/>
              <a:gd name="connsiteY2" fmla="*/ 801929 h 4552786"/>
              <a:gd name="connsiteX3" fmla="*/ 7799546 w 7799546"/>
              <a:gd name="connsiteY3" fmla="*/ 2060837 h 4552786"/>
              <a:gd name="connsiteX4" fmla="*/ 5968381 w 7799546"/>
              <a:gd name="connsiteY4" fmla="*/ 4244825 h 4552786"/>
              <a:gd name="connsiteX5" fmla="*/ 615871 w 7799546"/>
              <a:gd name="connsiteY5" fmla="*/ 3138919 h 4552786"/>
              <a:gd name="connsiteX6" fmla="*/ 0 w 7799546"/>
              <a:gd name="connsiteY6" fmla="*/ 263 h 4552786"/>
              <a:gd name="connsiteX0" fmla="*/ 11621 w 7811167"/>
              <a:gd name="connsiteY0" fmla="*/ 263 h 4683291"/>
              <a:gd name="connsiteX1" fmla="*/ 4395731 w 7811167"/>
              <a:gd name="connsiteY1" fmla="*/ 1250845 h 4683291"/>
              <a:gd name="connsiteX2" fmla="*/ 7795641 w 7811167"/>
              <a:gd name="connsiteY2" fmla="*/ 801929 h 4683291"/>
              <a:gd name="connsiteX3" fmla="*/ 7811167 w 7811167"/>
              <a:gd name="connsiteY3" fmla="*/ 2060837 h 4683291"/>
              <a:gd name="connsiteX4" fmla="*/ 5980002 w 7811167"/>
              <a:gd name="connsiteY4" fmla="*/ 4244825 h 4683291"/>
              <a:gd name="connsiteX5" fmla="*/ 0 w 7811167"/>
              <a:gd name="connsiteY5" fmla="*/ 4023822 h 4683291"/>
              <a:gd name="connsiteX6" fmla="*/ 11621 w 7811167"/>
              <a:gd name="connsiteY6" fmla="*/ 263 h 4683291"/>
              <a:gd name="connsiteX0" fmla="*/ 11621 w 7811167"/>
              <a:gd name="connsiteY0" fmla="*/ 263 h 4683291"/>
              <a:gd name="connsiteX1" fmla="*/ 4395731 w 7811167"/>
              <a:gd name="connsiteY1" fmla="*/ 1250845 h 4683291"/>
              <a:gd name="connsiteX2" fmla="*/ 7795641 w 7811167"/>
              <a:gd name="connsiteY2" fmla="*/ 801929 h 4683291"/>
              <a:gd name="connsiteX3" fmla="*/ 7811167 w 7811167"/>
              <a:gd name="connsiteY3" fmla="*/ 2060837 h 4683291"/>
              <a:gd name="connsiteX4" fmla="*/ 5980002 w 7811167"/>
              <a:gd name="connsiteY4" fmla="*/ 4244825 h 4683291"/>
              <a:gd name="connsiteX5" fmla="*/ 0 w 7811167"/>
              <a:gd name="connsiteY5" fmla="*/ 4023822 h 4683291"/>
              <a:gd name="connsiteX6" fmla="*/ 11621 w 7811167"/>
              <a:gd name="connsiteY6" fmla="*/ 263 h 4683291"/>
              <a:gd name="connsiteX0" fmla="*/ 11621 w 7811167"/>
              <a:gd name="connsiteY0" fmla="*/ 263 h 4146172"/>
              <a:gd name="connsiteX1" fmla="*/ 4395731 w 7811167"/>
              <a:gd name="connsiteY1" fmla="*/ 1250845 h 4146172"/>
              <a:gd name="connsiteX2" fmla="*/ 7795641 w 7811167"/>
              <a:gd name="connsiteY2" fmla="*/ 801929 h 4146172"/>
              <a:gd name="connsiteX3" fmla="*/ 7811167 w 7811167"/>
              <a:gd name="connsiteY3" fmla="*/ 2060837 h 4146172"/>
              <a:gd name="connsiteX4" fmla="*/ 6177546 w 7811167"/>
              <a:gd name="connsiteY4" fmla="*/ 3439168 h 4146172"/>
              <a:gd name="connsiteX5" fmla="*/ 0 w 7811167"/>
              <a:gd name="connsiteY5" fmla="*/ 4023822 h 4146172"/>
              <a:gd name="connsiteX6" fmla="*/ 11621 w 7811167"/>
              <a:gd name="connsiteY6" fmla="*/ 263 h 4146172"/>
              <a:gd name="connsiteX0" fmla="*/ 11621 w 7811167"/>
              <a:gd name="connsiteY0" fmla="*/ 263 h 4151301"/>
              <a:gd name="connsiteX1" fmla="*/ 4395731 w 7811167"/>
              <a:gd name="connsiteY1" fmla="*/ 1250845 h 4151301"/>
              <a:gd name="connsiteX2" fmla="*/ 7795641 w 7811167"/>
              <a:gd name="connsiteY2" fmla="*/ 801929 h 4151301"/>
              <a:gd name="connsiteX3" fmla="*/ 7811167 w 7811167"/>
              <a:gd name="connsiteY3" fmla="*/ 2060837 h 4151301"/>
              <a:gd name="connsiteX4" fmla="*/ 6177546 w 7811167"/>
              <a:gd name="connsiteY4" fmla="*/ 3439168 h 4151301"/>
              <a:gd name="connsiteX5" fmla="*/ 0 w 7811167"/>
              <a:gd name="connsiteY5" fmla="*/ 4023822 h 4151301"/>
              <a:gd name="connsiteX6" fmla="*/ 11621 w 7811167"/>
              <a:gd name="connsiteY6" fmla="*/ 263 h 4151301"/>
              <a:gd name="connsiteX0" fmla="*/ 11621 w 7811167"/>
              <a:gd name="connsiteY0" fmla="*/ 263 h 4051147"/>
              <a:gd name="connsiteX1" fmla="*/ 4395731 w 7811167"/>
              <a:gd name="connsiteY1" fmla="*/ 1250845 h 4051147"/>
              <a:gd name="connsiteX2" fmla="*/ 7795641 w 7811167"/>
              <a:gd name="connsiteY2" fmla="*/ 801929 h 4051147"/>
              <a:gd name="connsiteX3" fmla="*/ 7811167 w 7811167"/>
              <a:gd name="connsiteY3" fmla="*/ 2060837 h 4051147"/>
              <a:gd name="connsiteX4" fmla="*/ 6177546 w 7811167"/>
              <a:gd name="connsiteY4" fmla="*/ 3439168 h 4051147"/>
              <a:gd name="connsiteX5" fmla="*/ 0 w 7811167"/>
              <a:gd name="connsiteY5" fmla="*/ 4023822 h 4051147"/>
              <a:gd name="connsiteX6" fmla="*/ 11621 w 7811167"/>
              <a:gd name="connsiteY6" fmla="*/ 263 h 4051147"/>
              <a:gd name="connsiteX0" fmla="*/ 11621 w 7811167"/>
              <a:gd name="connsiteY0" fmla="*/ 263 h 4024955"/>
              <a:gd name="connsiteX1" fmla="*/ 4395731 w 7811167"/>
              <a:gd name="connsiteY1" fmla="*/ 1250845 h 4024955"/>
              <a:gd name="connsiteX2" fmla="*/ 7795641 w 7811167"/>
              <a:gd name="connsiteY2" fmla="*/ 801929 h 4024955"/>
              <a:gd name="connsiteX3" fmla="*/ 7811167 w 7811167"/>
              <a:gd name="connsiteY3" fmla="*/ 2060837 h 4024955"/>
              <a:gd name="connsiteX4" fmla="*/ 6398330 w 7811167"/>
              <a:gd name="connsiteY4" fmla="*/ 3095773 h 4024955"/>
              <a:gd name="connsiteX5" fmla="*/ 0 w 7811167"/>
              <a:gd name="connsiteY5" fmla="*/ 4023822 h 4024955"/>
              <a:gd name="connsiteX6" fmla="*/ 11621 w 7811167"/>
              <a:gd name="connsiteY6" fmla="*/ 263 h 4024955"/>
              <a:gd name="connsiteX0" fmla="*/ 11621 w 7811167"/>
              <a:gd name="connsiteY0" fmla="*/ 263 h 4037458"/>
              <a:gd name="connsiteX1" fmla="*/ 4395731 w 7811167"/>
              <a:gd name="connsiteY1" fmla="*/ 1250845 h 4037458"/>
              <a:gd name="connsiteX2" fmla="*/ 7795641 w 7811167"/>
              <a:gd name="connsiteY2" fmla="*/ 801929 h 4037458"/>
              <a:gd name="connsiteX3" fmla="*/ 7811167 w 7811167"/>
              <a:gd name="connsiteY3" fmla="*/ 2060837 h 4037458"/>
              <a:gd name="connsiteX4" fmla="*/ 6398330 w 7811167"/>
              <a:gd name="connsiteY4" fmla="*/ 3095773 h 4037458"/>
              <a:gd name="connsiteX5" fmla="*/ 0 w 7811167"/>
              <a:gd name="connsiteY5" fmla="*/ 4023822 h 4037458"/>
              <a:gd name="connsiteX6" fmla="*/ 11621 w 7811167"/>
              <a:gd name="connsiteY6" fmla="*/ 263 h 4037458"/>
              <a:gd name="connsiteX0" fmla="*/ 11621 w 7811167"/>
              <a:gd name="connsiteY0" fmla="*/ 263 h 4025209"/>
              <a:gd name="connsiteX1" fmla="*/ 4395731 w 7811167"/>
              <a:gd name="connsiteY1" fmla="*/ 1250845 h 4025209"/>
              <a:gd name="connsiteX2" fmla="*/ 7795641 w 7811167"/>
              <a:gd name="connsiteY2" fmla="*/ 801929 h 4025209"/>
              <a:gd name="connsiteX3" fmla="*/ 7811167 w 7811167"/>
              <a:gd name="connsiteY3" fmla="*/ 2060837 h 4025209"/>
              <a:gd name="connsiteX4" fmla="*/ 6398330 w 7811167"/>
              <a:gd name="connsiteY4" fmla="*/ 3095773 h 4025209"/>
              <a:gd name="connsiteX5" fmla="*/ 0 w 7811167"/>
              <a:gd name="connsiteY5" fmla="*/ 4023822 h 4025209"/>
              <a:gd name="connsiteX6" fmla="*/ 11621 w 7811167"/>
              <a:gd name="connsiteY6" fmla="*/ 263 h 4025209"/>
              <a:gd name="connsiteX0" fmla="*/ 11621 w 7811167"/>
              <a:gd name="connsiteY0" fmla="*/ 263 h 4025209"/>
              <a:gd name="connsiteX1" fmla="*/ 4395731 w 7811167"/>
              <a:gd name="connsiteY1" fmla="*/ 1250845 h 4025209"/>
              <a:gd name="connsiteX2" fmla="*/ 7795641 w 7811167"/>
              <a:gd name="connsiteY2" fmla="*/ 801929 h 4025209"/>
              <a:gd name="connsiteX3" fmla="*/ 7811167 w 7811167"/>
              <a:gd name="connsiteY3" fmla="*/ 2060837 h 4025209"/>
              <a:gd name="connsiteX4" fmla="*/ 6398330 w 7811167"/>
              <a:gd name="connsiteY4" fmla="*/ 3095773 h 4025209"/>
              <a:gd name="connsiteX5" fmla="*/ 0 w 7811167"/>
              <a:gd name="connsiteY5" fmla="*/ 4023822 h 4025209"/>
              <a:gd name="connsiteX6" fmla="*/ 11621 w 7811167"/>
              <a:gd name="connsiteY6" fmla="*/ 263 h 4025209"/>
              <a:gd name="connsiteX0" fmla="*/ 11621 w 7811167"/>
              <a:gd name="connsiteY0" fmla="*/ 263 h 4026178"/>
              <a:gd name="connsiteX1" fmla="*/ 4395731 w 7811167"/>
              <a:gd name="connsiteY1" fmla="*/ 1250845 h 4026178"/>
              <a:gd name="connsiteX2" fmla="*/ 7795641 w 7811167"/>
              <a:gd name="connsiteY2" fmla="*/ 801929 h 4026178"/>
              <a:gd name="connsiteX3" fmla="*/ 7811167 w 7811167"/>
              <a:gd name="connsiteY3" fmla="*/ 2060837 h 4026178"/>
              <a:gd name="connsiteX4" fmla="*/ 6398330 w 7811167"/>
              <a:gd name="connsiteY4" fmla="*/ 3095773 h 4026178"/>
              <a:gd name="connsiteX5" fmla="*/ 0 w 7811167"/>
              <a:gd name="connsiteY5" fmla="*/ 4023822 h 4026178"/>
              <a:gd name="connsiteX6" fmla="*/ 11621 w 7811167"/>
              <a:gd name="connsiteY6" fmla="*/ 263 h 4026178"/>
              <a:gd name="connsiteX0" fmla="*/ 11621 w 7811167"/>
              <a:gd name="connsiteY0" fmla="*/ 263 h 4026178"/>
              <a:gd name="connsiteX1" fmla="*/ 4395731 w 7811167"/>
              <a:gd name="connsiteY1" fmla="*/ 1250845 h 4026178"/>
              <a:gd name="connsiteX2" fmla="*/ 7795641 w 7811167"/>
              <a:gd name="connsiteY2" fmla="*/ 801929 h 4026178"/>
              <a:gd name="connsiteX3" fmla="*/ 7811167 w 7811167"/>
              <a:gd name="connsiteY3" fmla="*/ 2060837 h 4026178"/>
              <a:gd name="connsiteX4" fmla="*/ 6398330 w 7811167"/>
              <a:gd name="connsiteY4" fmla="*/ 3095773 h 4026178"/>
              <a:gd name="connsiteX5" fmla="*/ 0 w 7811167"/>
              <a:gd name="connsiteY5" fmla="*/ 4023822 h 4026178"/>
              <a:gd name="connsiteX6" fmla="*/ 11621 w 7811167"/>
              <a:gd name="connsiteY6" fmla="*/ 263 h 4026178"/>
              <a:gd name="connsiteX0" fmla="*/ 11621 w 7811167"/>
              <a:gd name="connsiteY0" fmla="*/ 263 h 4025318"/>
              <a:gd name="connsiteX1" fmla="*/ 4395731 w 7811167"/>
              <a:gd name="connsiteY1" fmla="*/ 1250845 h 4025318"/>
              <a:gd name="connsiteX2" fmla="*/ 7795641 w 7811167"/>
              <a:gd name="connsiteY2" fmla="*/ 801929 h 4025318"/>
              <a:gd name="connsiteX3" fmla="*/ 7811167 w 7811167"/>
              <a:gd name="connsiteY3" fmla="*/ 2060837 h 4025318"/>
              <a:gd name="connsiteX4" fmla="*/ 6398330 w 7811167"/>
              <a:gd name="connsiteY4" fmla="*/ 3095773 h 4025318"/>
              <a:gd name="connsiteX5" fmla="*/ 0 w 7811167"/>
              <a:gd name="connsiteY5" fmla="*/ 4023822 h 4025318"/>
              <a:gd name="connsiteX6" fmla="*/ 11621 w 7811167"/>
              <a:gd name="connsiteY6" fmla="*/ 263 h 4025318"/>
              <a:gd name="connsiteX0" fmla="*/ 11621 w 7811167"/>
              <a:gd name="connsiteY0" fmla="*/ 263 h 4023822"/>
              <a:gd name="connsiteX1" fmla="*/ 4395731 w 7811167"/>
              <a:gd name="connsiteY1" fmla="*/ 1250845 h 4023822"/>
              <a:gd name="connsiteX2" fmla="*/ 7795641 w 7811167"/>
              <a:gd name="connsiteY2" fmla="*/ 801929 h 4023822"/>
              <a:gd name="connsiteX3" fmla="*/ 7811167 w 7811167"/>
              <a:gd name="connsiteY3" fmla="*/ 2060837 h 4023822"/>
              <a:gd name="connsiteX4" fmla="*/ 6398330 w 7811167"/>
              <a:gd name="connsiteY4" fmla="*/ 3095773 h 4023822"/>
              <a:gd name="connsiteX5" fmla="*/ 0 w 7811167"/>
              <a:gd name="connsiteY5" fmla="*/ 4023822 h 4023822"/>
              <a:gd name="connsiteX6" fmla="*/ 11621 w 7811167"/>
              <a:gd name="connsiteY6" fmla="*/ 263 h 4023822"/>
              <a:gd name="connsiteX0" fmla="*/ 11621 w 7834407"/>
              <a:gd name="connsiteY0" fmla="*/ 263 h 4023822"/>
              <a:gd name="connsiteX1" fmla="*/ 4395731 w 7834407"/>
              <a:gd name="connsiteY1" fmla="*/ 1250845 h 4023822"/>
              <a:gd name="connsiteX2" fmla="*/ 7795641 w 7834407"/>
              <a:gd name="connsiteY2" fmla="*/ 801929 h 4023822"/>
              <a:gd name="connsiteX3" fmla="*/ 7834407 w 7834407"/>
              <a:gd name="connsiteY3" fmla="*/ 1823103 h 4023822"/>
              <a:gd name="connsiteX4" fmla="*/ 6398330 w 7834407"/>
              <a:gd name="connsiteY4" fmla="*/ 3095773 h 4023822"/>
              <a:gd name="connsiteX5" fmla="*/ 0 w 7834407"/>
              <a:gd name="connsiteY5" fmla="*/ 4023822 h 4023822"/>
              <a:gd name="connsiteX6" fmla="*/ 11621 w 7834407"/>
              <a:gd name="connsiteY6" fmla="*/ 263 h 4023822"/>
              <a:gd name="connsiteX0" fmla="*/ 11621 w 7834407"/>
              <a:gd name="connsiteY0" fmla="*/ 263 h 4023822"/>
              <a:gd name="connsiteX1" fmla="*/ 4395731 w 7834407"/>
              <a:gd name="connsiteY1" fmla="*/ 1250845 h 4023822"/>
              <a:gd name="connsiteX2" fmla="*/ 7795641 w 7834407"/>
              <a:gd name="connsiteY2" fmla="*/ 801929 h 4023822"/>
              <a:gd name="connsiteX3" fmla="*/ 7834407 w 7834407"/>
              <a:gd name="connsiteY3" fmla="*/ 1823103 h 4023822"/>
              <a:gd name="connsiteX4" fmla="*/ 6514533 w 7834407"/>
              <a:gd name="connsiteY4" fmla="*/ 2884453 h 4023822"/>
              <a:gd name="connsiteX5" fmla="*/ 0 w 7834407"/>
              <a:gd name="connsiteY5" fmla="*/ 4023822 h 4023822"/>
              <a:gd name="connsiteX6" fmla="*/ 11621 w 7834407"/>
              <a:gd name="connsiteY6" fmla="*/ 263 h 4023822"/>
              <a:gd name="connsiteX0" fmla="*/ 11621 w 7795641"/>
              <a:gd name="connsiteY0" fmla="*/ 263 h 4023822"/>
              <a:gd name="connsiteX1" fmla="*/ 4395731 w 7795641"/>
              <a:gd name="connsiteY1" fmla="*/ 1250845 h 4023822"/>
              <a:gd name="connsiteX2" fmla="*/ 7795641 w 7795641"/>
              <a:gd name="connsiteY2" fmla="*/ 801929 h 4023822"/>
              <a:gd name="connsiteX3" fmla="*/ 7768303 w 7795641"/>
              <a:gd name="connsiteY3" fmla="*/ 1831452 h 4023822"/>
              <a:gd name="connsiteX4" fmla="*/ 6514533 w 7795641"/>
              <a:gd name="connsiteY4" fmla="*/ 2884453 h 4023822"/>
              <a:gd name="connsiteX5" fmla="*/ 0 w 7795641"/>
              <a:gd name="connsiteY5" fmla="*/ 4023822 h 4023822"/>
              <a:gd name="connsiteX6" fmla="*/ 11621 w 7795641"/>
              <a:gd name="connsiteY6" fmla="*/ 263 h 4023822"/>
              <a:gd name="connsiteX0" fmla="*/ 11621 w 7812372"/>
              <a:gd name="connsiteY0" fmla="*/ 263 h 4023822"/>
              <a:gd name="connsiteX1" fmla="*/ 4395731 w 7812372"/>
              <a:gd name="connsiteY1" fmla="*/ 1250845 h 4023822"/>
              <a:gd name="connsiteX2" fmla="*/ 7795641 w 7812372"/>
              <a:gd name="connsiteY2" fmla="*/ 801929 h 4023822"/>
              <a:gd name="connsiteX3" fmla="*/ 7812372 w 7812372"/>
              <a:gd name="connsiteY3" fmla="*/ 1831452 h 4023822"/>
              <a:gd name="connsiteX4" fmla="*/ 6514533 w 7812372"/>
              <a:gd name="connsiteY4" fmla="*/ 2884453 h 4023822"/>
              <a:gd name="connsiteX5" fmla="*/ 0 w 7812372"/>
              <a:gd name="connsiteY5" fmla="*/ 4023822 h 4023822"/>
              <a:gd name="connsiteX6" fmla="*/ 11621 w 7812372"/>
              <a:gd name="connsiteY6" fmla="*/ 263 h 402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12372" h="4023822">
                <a:moveTo>
                  <a:pt x="11621" y="263"/>
                </a:moveTo>
                <a:cubicBezTo>
                  <a:pt x="11621" y="-19266"/>
                  <a:pt x="2153572" y="1052180"/>
                  <a:pt x="4395731" y="1250845"/>
                </a:cubicBezTo>
                <a:cubicBezTo>
                  <a:pt x="6852920" y="1392133"/>
                  <a:pt x="7768502" y="830348"/>
                  <a:pt x="7795641" y="801929"/>
                </a:cubicBezTo>
                <a:cubicBezTo>
                  <a:pt x="7788196" y="797963"/>
                  <a:pt x="7796575" y="1809002"/>
                  <a:pt x="7812372" y="1831452"/>
                </a:cubicBezTo>
                <a:cubicBezTo>
                  <a:pt x="7800934" y="1821329"/>
                  <a:pt x="7728469" y="2193118"/>
                  <a:pt x="6514533" y="2884453"/>
                </a:cubicBezTo>
                <a:cubicBezTo>
                  <a:pt x="4872660" y="3707569"/>
                  <a:pt x="3737784" y="3988303"/>
                  <a:pt x="0" y="4023822"/>
                </a:cubicBezTo>
                <a:cubicBezTo>
                  <a:pt x="3873" y="4020996"/>
                  <a:pt x="7747" y="-23325"/>
                  <a:pt x="11621" y="263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" name="Rectangle 9"/>
          <p:cNvSpPr/>
          <p:nvPr userDrawn="1"/>
        </p:nvSpPr>
        <p:spPr>
          <a:xfrm>
            <a:off x="-9449" y="2667000"/>
            <a:ext cx="9162603" cy="1731914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640882 w 7794773"/>
              <a:gd name="connsiteY2" fmla="*/ 957672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479683 w 7794773"/>
              <a:gd name="connsiteY2" fmla="*/ 886880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802084"/>
              <a:gd name="connsiteY0" fmla="*/ 263 h 2146855"/>
              <a:gd name="connsiteX1" fmla="*/ 4406465 w 7802084"/>
              <a:gd name="connsiteY1" fmla="*/ 1250845 h 2146855"/>
              <a:gd name="connsiteX2" fmla="*/ 7802084 w 7802084"/>
              <a:gd name="connsiteY2" fmla="*/ 809008 h 2146855"/>
              <a:gd name="connsiteX3" fmla="*/ 7794755 w 7802084"/>
              <a:gd name="connsiteY3" fmla="*/ 2135748 h 2146855"/>
              <a:gd name="connsiteX4" fmla="*/ 4180996 w 7802084"/>
              <a:gd name="connsiteY4" fmla="*/ 1706826 h 2146855"/>
              <a:gd name="connsiteX5" fmla="*/ 287 w 7802084"/>
              <a:gd name="connsiteY5" fmla="*/ 99259 h 2146855"/>
              <a:gd name="connsiteX6" fmla="*/ 3274 w 7802084"/>
              <a:gd name="connsiteY6" fmla="*/ 263 h 2146855"/>
              <a:gd name="connsiteX0" fmla="*/ 3274 w 7846063"/>
              <a:gd name="connsiteY0" fmla="*/ 263 h 2229908"/>
              <a:gd name="connsiteX1" fmla="*/ 4406465 w 7846063"/>
              <a:gd name="connsiteY1" fmla="*/ 1250845 h 2229908"/>
              <a:gd name="connsiteX2" fmla="*/ 7802084 w 7846063"/>
              <a:gd name="connsiteY2" fmla="*/ 809008 h 2229908"/>
              <a:gd name="connsiteX3" fmla="*/ 7846045 w 7846063"/>
              <a:gd name="connsiteY3" fmla="*/ 2227778 h 2229908"/>
              <a:gd name="connsiteX4" fmla="*/ 4180996 w 7846063"/>
              <a:gd name="connsiteY4" fmla="*/ 1706826 h 2229908"/>
              <a:gd name="connsiteX5" fmla="*/ 287 w 7846063"/>
              <a:gd name="connsiteY5" fmla="*/ 99259 h 2229908"/>
              <a:gd name="connsiteX6" fmla="*/ 3274 w 7846063"/>
              <a:gd name="connsiteY6" fmla="*/ 263 h 2229908"/>
              <a:gd name="connsiteX0" fmla="*/ 3274 w 7802100"/>
              <a:gd name="connsiteY0" fmla="*/ 263 h 2257493"/>
              <a:gd name="connsiteX1" fmla="*/ 4406465 w 7802100"/>
              <a:gd name="connsiteY1" fmla="*/ 1250845 h 2257493"/>
              <a:gd name="connsiteX2" fmla="*/ 7802084 w 7802100"/>
              <a:gd name="connsiteY2" fmla="*/ 809008 h 2257493"/>
              <a:gd name="connsiteX3" fmla="*/ 7802082 w 7802100"/>
              <a:gd name="connsiteY3" fmla="*/ 2256095 h 2257493"/>
              <a:gd name="connsiteX4" fmla="*/ 4180996 w 7802100"/>
              <a:gd name="connsiteY4" fmla="*/ 1706826 h 2257493"/>
              <a:gd name="connsiteX5" fmla="*/ 287 w 7802100"/>
              <a:gd name="connsiteY5" fmla="*/ 99259 h 2257493"/>
              <a:gd name="connsiteX6" fmla="*/ 3274 w 7802100"/>
              <a:gd name="connsiteY6" fmla="*/ 263 h 2257493"/>
              <a:gd name="connsiteX0" fmla="*/ 3274 w 7827193"/>
              <a:gd name="connsiteY0" fmla="*/ 263 h 2013189"/>
              <a:gd name="connsiteX1" fmla="*/ 4406465 w 7827193"/>
              <a:gd name="connsiteY1" fmla="*/ 1250845 h 2013189"/>
              <a:gd name="connsiteX2" fmla="*/ 7802084 w 7827193"/>
              <a:gd name="connsiteY2" fmla="*/ 809008 h 2013189"/>
              <a:gd name="connsiteX3" fmla="*/ 7827175 w 7827193"/>
              <a:gd name="connsiteY3" fmla="*/ 1916681 h 2013189"/>
              <a:gd name="connsiteX4" fmla="*/ 4180996 w 7827193"/>
              <a:gd name="connsiteY4" fmla="*/ 1706826 h 2013189"/>
              <a:gd name="connsiteX5" fmla="*/ 287 w 7827193"/>
              <a:gd name="connsiteY5" fmla="*/ 99259 h 2013189"/>
              <a:gd name="connsiteX6" fmla="*/ 3274 w 7827193"/>
              <a:gd name="connsiteY6" fmla="*/ 263 h 2013189"/>
              <a:gd name="connsiteX0" fmla="*/ 3274 w 7806688"/>
              <a:gd name="connsiteY0" fmla="*/ 263 h 2013189"/>
              <a:gd name="connsiteX1" fmla="*/ 4406465 w 7806688"/>
              <a:gd name="connsiteY1" fmla="*/ 1250845 h 2013189"/>
              <a:gd name="connsiteX2" fmla="*/ 7802084 w 7806688"/>
              <a:gd name="connsiteY2" fmla="*/ 809008 h 2013189"/>
              <a:gd name="connsiteX3" fmla="*/ 7806670 w 7806688"/>
              <a:gd name="connsiteY3" fmla="*/ 1916681 h 2013189"/>
              <a:gd name="connsiteX4" fmla="*/ 4180996 w 7806688"/>
              <a:gd name="connsiteY4" fmla="*/ 1706826 h 2013189"/>
              <a:gd name="connsiteX5" fmla="*/ 287 w 7806688"/>
              <a:gd name="connsiteY5" fmla="*/ 99259 h 2013189"/>
              <a:gd name="connsiteX6" fmla="*/ 3274 w 7806688"/>
              <a:gd name="connsiteY6" fmla="*/ 263 h 2013189"/>
              <a:gd name="connsiteX0" fmla="*/ 3274 w 7802084"/>
              <a:gd name="connsiteY0" fmla="*/ 263 h 1968193"/>
              <a:gd name="connsiteX1" fmla="*/ 4406465 w 7802084"/>
              <a:gd name="connsiteY1" fmla="*/ 1250845 h 1968193"/>
              <a:gd name="connsiteX2" fmla="*/ 7802084 w 7802084"/>
              <a:gd name="connsiteY2" fmla="*/ 809008 h 1968193"/>
              <a:gd name="connsiteX3" fmla="*/ 7792999 w 7802084"/>
              <a:gd name="connsiteY3" fmla="*/ 1797813 h 1968193"/>
              <a:gd name="connsiteX4" fmla="*/ 4180996 w 7802084"/>
              <a:gd name="connsiteY4" fmla="*/ 1706826 h 1968193"/>
              <a:gd name="connsiteX5" fmla="*/ 287 w 7802084"/>
              <a:gd name="connsiteY5" fmla="*/ 99259 h 1968193"/>
              <a:gd name="connsiteX6" fmla="*/ 3274 w 7802084"/>
              <a:gd name="connsiteY6" fmla="*/ 263 h 1968193"/>
              <a:gd name="connsiteX0" fmla="*/ 3274 w 7802084"/>
              <a:gd name="connsiteY0" fmla="*/ 263 h 1895391"/>
              <a:gd name="connsiteX1" fmla="*/ 4406465 w 7802084"/>
              <a:gd name="connsiteY1" fmla="*/ 1250845 h 1895391"/>
              <a:gd name="connsiteX2" fmla="*/ 7802084 w 7802084"/>
              <a:gd name="connsiteY2" fmla="*/ 809008 h 1895391"/>
              <a:gd name="connsiteX3" fmla="*/ 7792999 w 7802084"/>
              <a:gd name="connsiteY3" fmla="*/ 1490020 h 1895391"/>
              <a:gd name="connsiteX4" fmla="*/ 4180996 w 7802084"/>
              <a:gd name="connsiteY4" fmla="*/ 1706826 h 1895391"/>
              <a:gd name="connsiteX5" fmla="*/ 287 w 7802084"/>
              <a:gd name="connsiteY5" fmla="*/ 99259 h 1895391"/>
              <a:gd name="connsiteX6" fmla="*/ 3274 w 7802084"/>
              <a:gd name="connsiteY6" fmla="*/ 263 h 1895391"/>
              <a:gd name="connsiteX0" fmla="*/ 3274 w 7802084"/>
              <a:gd name="connsiteY0" fmla="*/ 263 h 1814201"/>
              <a:gd name="connsiteX1" fmla="*/ 4406465 w 7802084"/>
              <a:gd name="connsiteY1" fmla="*/ 1250845 h 1814201"/>
              <a:gd name="connsiteX2" fmla="*/ 7802084 w 7802084"/>
              <a:gd name="connsiteY2" fmla="*/ 809008 h 1814201"/>
              <a:gd name="connsiteX3" fmla="*/ 7792999 w 7802084"/>
              <a:gd name="connsiteY3" fmla="*/ 1490020 h 1814201"/>
              <a:gd name="connsiteX4" fmla="*/ 4180996 w 7802084"/>
              <a:gd name="connsiteY4" fmla="*/ 1706826 h 1814201"/>
              <a:gd name="connsiteX5" fmla="*/ 287 w 7802084"/>
              <a:gd name="connsiteY5" fmla="*/ 99259 h 1814201"/>
              <a:gd name="connsiteX6" fmla="*/ 3274 w 7802084"/>
              <a:gd name="connsiteY6" fmla="*/ 263 h 1814201"/>
              <a:gd name="connsiteX0" fmla="*/ 3283 w 7802093"/>
              <a:gd name="connsiteY0" fmla="*/ 263 h 1814201"/>
              <a:gd name="connsiteX1" fmla="*/ 4406474 w 7802093"/>
              <a:gd name="connsiteY1" fmla="*/ 1250845 h 1814201"/>
              <a:gd name="connsiteX2" fmla="*/ 7802093 w 7802093"/>
              <a:gd name="connsiteY2" fmla="*/ 809008 h 1814201"/>
              <a:gd name="connsiteX3" fmla="*/ 7793008 w 7802093"/>
              <a:gd name="connsiteY3" fmla="*/ 1490020 h 1814201"/>
              <a:gd name="connsiteX4" fmla="*/ 4181005 w 7802093"/>
              <a:gd name="connsiteY4" fmla="*/ 1706826 h 1814201"/>
              <a:gd name="connsiteX5" fmla="*/ 296 w 7802093"/>
              <a:gd name="connsiteY5" fmla="*/ 99259 h 1814201"/>
              <a:gd name="connsiteX6" fmla="*/ 3283 w 7802093"/>
              <a:gd name="connsiteY6" fmla="*/ 263 h 1814201"/>
              <a:gd name="connsiteX0" fmla="*/ 3283 w 7802093"/>
              <a:gd name="connsiteY0" fmla="*/ 263 h 1814201"/>
              <a:gd name="connsiteX1" fmla="*/ 4406474 w 7802093"/>
              <a:gd name="connsiteY1" fmla="*/ 1250845 h 1814201"/>
              <a:gd name="connsiteX2" fmla="*/ 7802093 w 7802093"/>
              <a:gd name="connsiteY2" fmla="*/ 809008 h 1814201"/>
              <a:gd name="connsiteX3" fmla="*/ 7800973 w 7802093"/>
              <a:gd name="connsiteY3" fmla="*/ 1490020 h 1814201"/>
              <a:gd name="connsiteX4" fmla="*/ 4181005 w 7802093"/>
              <a:gd name="connsiteY4" fmla="*/ 1706826 h 1814201"/>
              <a:gd name="connsiteX5" fmla="*/ 296 w 7802093"/>
              <a:gd name="connsiteY5" fmla="*/ 99259 h 1814201"/>
              <a:gd name="connsiteX6" fmla="*/ 3283 w 7802093"/>
              <a:gd name="connsiteY6" fmla="*/ 263 h 1814201"/>
              <a:gd name="connsiteX0" fmla="*/ 3288 w 7802098"/>
              <a:gd name="connsiteY0" fmla="*/ 263 h 1814201"/>
              <a:gd name="connsiteX1" fmla="*/ 4406479 w 7802098"/>
              <a:gd name="connsiteY1" fmla="*/ 1250845 h 1814201"/>
              <a:gd name="connsiteX2" fmla="*/ 7802098 w 7802098"/>
              <a:gd name="connsiteY2" fmla="*/ 809008 h 1814201"/>
              <a:gd name="connsiteX3" fmla="*/ 7800978 w 7802098"/>
              <a:gd name="connsiteY3" fmla="*/ 1490020 h 1814201"/>
              <a:gd name="connsiteX4" fmla="*/ 4181010 w 7802098"/>
              <a:gd name="connsiteY4" fmla="*/ 1706826 h 1814201"/>
              <a:gd name="connsiteX5" fmla="*/ 301 w 7802098"/>
              <a:gd name="connsiteY5" fmla="*/ 99259 h 1814201"/>
              <a:gd name="connsiteX6" fmla="*/ 3288 w 7802098"/>
              <a:gd name="connsiteY6" fmla="*/ 263 h 1814201"/>
              <a:gd name="connsiteX0" fmla="*/ 3288 w 7802098"/>
              <a:gd name="connsiteY0" fmla="*/ 263 h 1830647"/>
              <a:gd name="connsiteX1" fmla="*/ 4406479 w 7802098"/>
              <a:gd name="connsiteY1" fmla="*/ 1250845 h 1830647"/>
              <a:gd name="connsiteX2" fmla="*/ 7802098 w 7802098"/>
              <a:gd name="connsiteY2" fmla="*/ 809008 h 1830647"/>
              <a:gd name="connsiteX3" fmla="*/ 7800978 w 7802098"/>
              <a:gd name="connsiteY3" fmla="*/ 1490020 h 1830647"/>
              <a:gd name="connsiteX4" fmla="*/ 4181010 w 7802098"/>
              <a:gd name="connsiteY4" fmla="*/ 1706826 h 1830647"/>
              <a:gd name="connsiteX5" fmla="*/ 301 w 7802098"/>
              <a:gd name="connsiteY5" fmla="*/ 99259 h 1830647"/>
              <a:gd name="connsiteX6" fmla="*/ 3288 w 7802098"/>
              <a:gd name="connsiteY6" fmla="*/ 263 h 1830647"/>
              <a:gd name="connsiteX0" fmla="*/ 3288 w 7802098"/>
              <a:gd name="connsiteY0" fmla="*/ 263 h 1805987"/>
              <a:gd name="connsiteX1" fmla="*/ 4406479 w 7802098"/>
              <a:gd name="connsiteY1" fmla="*/ 1250845 h 1805987"/>
              <a:gd name="connsiteX2" fmla="*/ 7802098 w 7802098"/>
              <a:gd name="connsiteY2" fmla="*/ 809008 h 1805987"/>
              <a:gd name="connsiteX3" fmla="*/ 7800978 w 7802098"/>
              <a:gd name="connsiteY3" fmla="*/ 1282260 h 1805987"/>
              <a:gd name="connsiteX4" fmla="*/ 4181010 w 7802098"/>
              <a:gd name="connsiteY4" fmla="*/ 1706826 h 1805987"/>
              <a:gd name="connsiteX5" fmla="*/ 301 w 7802098"/>
              <a:gd name="connsiteY5" fmla="*/ 99259 h 1805987"/>
              <a:gd name="connsiteX6" fmla="*/ 3288 w 7802098"/>
              <a:gd name="connsiteY6" fmla="*/ 263 h 1805987"/>
              <a:gd name="connsiteX0" fmla="*/ 3288 w 7802098"/>
              <a:gd name="connsiteY0" fmla="*/ 263 h 1750654"/>
              <a:gd name="connsiteX1" fmla="*/ 4406479 w 7802098"/>
              <a:gd name="connsiteY1" fmla="*/ 1250845 h 1750654"/>
              <a:gd name="connsiteX2" fmla="*/ 7802098 w 7802098"/>
              <a:gd name="connsiteY2" fmla="*/ 809008 h 1750654"/>
              <a:gd name="connsiteX3" fmla="*/ 7800978 w 7802098"/>
              <a:gd name="connsiteY3" fmla="*/ 1282260 h 1750654"/>
              <a:gd name="connsiteX4" fmla="*/ 4181010 w 7802098"/>
              <a:gd name="connsiteY4" fmla="*/ 1645267 h 1750654"/>
              <a:gd name="connsiteX5" fmla="*/ 301 w 7802098"/>
              <a:gd name="connsiteY5" fmla="*/ 99259 h 1750654"/>
              <a:gd name="connsiteX6" fmla="*/ 3288 w 7802098"/>
              <a:gd name="connsiteY6" fmla="*/ 263 h 1750654"/>
              <a:gd name="connsiteX0" fmla="*/ 3288 w 7802098"/>
              <a:gd name="connsiteY0" fmla="*/ 263 h 1672292"/>
              <a:gd name="connsiteX1" fmla="*/ 4406479 w 7802098"/>
              <a:gd name="connsiteY1" fmla="*/ 1250845 h 1672292"/>
              <a:gd name="connsiteX2" fmla="*/ 7802098 w 7802098"/>
              <a:gd name="connsiteY2" fmla="*/ 809008 h 1672292"/>
              <a:gd name="connsiteX3" fmla="*/ 7800978 w 7802098"/>
              <a:gd name="connsiteY3" fmla="*/ 1282260 h 1672292"/>
              <a:gd name="connsiteX4" fmla="*/ 4181010 w 7802098"/>
              <a:gd name="connsiteY4" fmla="*/ 1645267 h 1672292"/>
              <a:gd name="connsiteX5" fmla="*/ 301 w 7802098"/>
              <a:gd name="connsiteY5" fmla="*/ 99259 h 1672292"/>
              <a:gd name="connsiteX6" fmla="*/ 3288 w 7802098"/>
              <a:gd name="connsiteY6" fmla="*/ 263 h 1672292"/>
              <a:gd name="connsiteX0" fmla="*/ 3296 w 7802106"/>
              <a:gd name="connsiteY0" fmla="*/ 263 h 1672292"/>
              <a:gd name="connsiteX1" fmla="*/ 4406487 w 7802106"/>
              <a:gd name="connsiteY1" fmla="*/ 1250845 h 1672292"/>
              <a:gd name="connsiteX2" fmla="*/ 7802106 w 7802106"/>
              <a:gd name="connsiteY2" fmla="*/ 809008 h 1672292"/>
              <a:gd name="connsiteX3" fmla="*/ 7800986 w 7802106"/>
              <a:gd name="connsiteY3" fmla="*/ 1282260 h 1672292"/>
              <a:gd name="connsiteX4" fmla="*/ 4181018 w 7802106"/>
              <a:gd name="connsiteY4" fmla="*/ 1645267 h 1672292"/>
              <a:gd name="connsiteX5" fmla="*/ 309 w 7802106"/>
              <a:gd name="connsiteY5" fmla="*/ 99259 h 1672292"/>
              <a:gd name="connsiteX6" fmla="*/ 3296 w 7802106"/>
              <a:gd name="connsiteY6" fmla="*/ 263 h 1672292"/>
              <a:gd name="connsiteX0" fmla="*/ 3221 w 7802031"/>
              <a:gd name="connsiteY0" fmla="*/ 263 h 1701754"/>
              <a:gd name="connsiteX1" fmla="*/ 4406412 w 7802031"/>
              <a:gd name="connsiteY1" fmla="*/ 1250845 h 1701754"/>
              <a:gd name="connsiteX2" fmla="*/ 7802031 w 7802031"/>
              <a:gd name="connsiteY2" fmla="*/ 809008 h 1701754"/>
              <a:gd name="connsiteX3" fmla="*/ 7800911 w 7802031"/>
              <a:gd name="connsiteY3" fmla="*/ 1282260 h 1701754"/>
              <a:gd name="connsiteX4" fmla="*/ 4674738 w 7802031"/>
              <a:gd name="connsiteY4" fmla="*/ 1676047 h 1701754"/>
              <a:gd name="connsiteX5" fmla="*/ 234 w 7802031"/>
              <a:gd name="connsiteY5" fmla="*/ 99259 h 1701754"/>
              <a:gd name="connsiteX6" fmla="*/ 3221 w 7802031"/>
              <a:gd name="connsiteY6" fmla="*/ 263 h 1701754"/>
              <a:gd name="connsiteX0" fmla="*/ 3221 w 7802031"/>
              <a:gd name="connsiteY0" fmla="*/ 263 h 1676047"/>
              <a:gd name="connsiteX1" fmla="*/ 4406412 w 7802031"/>
              <a:gd name="connsiteY1" fmla="*/ 1250845 h 1676047"/>
              <a:gd name="connsiteX2" fmla="*/ 7802031 w 7802031"/>
              <a:gd name="connsiteY2" fmla="*/ 809008 h 1676047"/>
              <a:gd name="connsiteX3" fmla="*/ 7800911 w 7802031"/>
              <a:gd name="connsiteY3" fmla="*/ 1282260 h 1676047"/>
              <a:gd name="connsiteX4" fmla="*/ 4674738 w 7802031"/>
              <a:gd name="connsiteY4" fmla="*/ 1676047 h 1676047"/>
              <a:gd name="connsiteX5" fmla="*/ 234 w 7802031"/>
              <a:gd name="connsiteY5" fmla="*/ 99259 h 1676047"/>
              <a:gd name="connsiteX6" fmla="*/ 3221 w 7802031"/>
              <a:gd name="connsiteY6" fmla="*/ 263 h 1676047"/>
              <a:gd name="connsiteX0" fmla="*/ 3198 w 7802008"/>
              <a:gd name="connsiteY0" fmla="*/ 263 h 1676047"/>
              <a:gd name="connsiteX1" fmla="*/ 4406389 w 7802008"/>
              <a:gd name="connsiteY1" fmla="*/ 1250845 h 1676047"/>
              <a:gd name="connsiteX2" fmla="*/ 7802008 w 7802008"/>
              <a:gd name="connsiteY2" fmla="*/ 809008 h 1676047"/>
              <a:gd name="connsiteX3" fmla="*/ 7800888 w 7802008"/>
              <a:gd name="connsiteY3" fmla="*/ 1282260 h 1676047"/>
              <a:gd name="connsiteX4" fmla="*/ 4674715 w 7802008"/>
              <a:gd name="connsiteY4" fmla="*/ 1676047 h 1676047"/>
              <a:gd name="connsiteX5" fmla="*/ 211 w 7802008"/>
              <a:gd name="connsiteY5" fmla="*/ 99259 h 1676047"/>
              <a:gd name="connsiteX6" fmla="*/ 3198 w 7802008"/>
              <a:gd name="connsiteY6" fmla="*/ 263 h 1676047"/>
              <a:gd name="connsiteX0" fmla="*/ 3198 w 7810649"/>
              <a:gd name="connsiteY0" fmla="*/ 263 h 1676047"/>
              <a:gd name="connsiteX1" fmla="*/ 4406389 w 7810649"/>
              <a:gd name="connsiteY1" fmla="*/ 1250845 h 1676047"/>
              <a:gd name="connsiteX2" fmla="*/ 7810649 w 7810649"/>
              <a:gd name="connsiteY2" fmla="*/ 792311 h 1676047"/>
              <a:gd name="connsiteX3" fmla="*/ 7800888 w 7810649"/>
              <a:gd name="connsiteY3" fmla="*/ 1282260 h 1676047"/>
              <a:gd name="connsiteX4" fmla="*/ 4674715 w 7810649"/>
              <a:gd name="connsiteY4" fmla="*/ 1676047 h 1676047"/>
              <a:gd name="connsiteX5" fmla="*/ 211 w 7810649"/>
              <a:gd name="connsiteY5" fmla="*/ 99259 h 1676047"/>
              <a:gd name="connsiteX6" fmla="*/ 3198 w 7810649"/>
              <a:gd name="connsiteY6" fmla="*/ 263 h 1676047"/>
              <a:gd name="connsiteX0" fmla="*/ 3198 w 7878713"/>
              <a:gd name="connsiteY0" fmla="*/ 263 h 1676047"/>
              <a:gd name="connsiteX1" fmla="*/ 4406389 w 7878713"/>
              <a:gd name="connsiteY1" fmla="*/ 1250845 h 1676047"/>
              <a:gd name="connsiteX2" fmla="*/ 7810649 w 7878713"/>
              <a:gd name="connsiteY2" fmla="*/ 792311 h 1676047"/>
              <a:gd name="connsiteX3" fmla="*/ 7878653 w 7878713"/>
              <a:gd name="connsiteY3" fmla="*/ 1232171 h 1676047"/>
              <a:gd name="connsiteX4" fmla="*/ 4674715 w 7878713"/>
              <a:gd name="connsiteY4" fmla="*/ 1676047 h 1676047"/>
              <a:gd name="connsiteX5" fmla="*/ 211 w 7878713"/>
              <a:gd name="connsiteY5" fmla="*/ 99259 h 1676047"/>
              <a:gd name="connsiteX6" fmla="*/ 3198 w 7878713"/>
              <a:gd name="connsiteY6" fmla="*/ 263 h 1676047"/>
              <a:gd name="connsiteX0" fmla="*/ 3198 w 7880964"/>
              <a:gd name="connsiteY0" fmla="*/ 263 h 1676047"/>
              <a:gd name="connsiteX1" fmla="*/ 4406389 w 7880964"/>
              <a:gd name="connsiteY1" fmla="*/ 1250845 h 1676047"/>
              <a:gd name="connsiteX2" fmla="*/ 7810649 w 7880964"/>
              <a:gd name="connsiteY2" fmla="*/ 792311 h 1676047"/>
              <a:gd name="connsiteX3" fmla="*/ 7878653 w 7880964"/>
              <a:gd name="connsiteY3" fmla="*/ 1232171 h 1676047"/>
              <a:gd name="connsiteX4" fmla="*/ 4674715 w 7880964"/>
              <a:gd name="connsiteY4" fmla="*/ 1676047 h 1676047"/>
              <a:gd name="connsiteX5" fmla="*/ 211 w 7880964"/>
              <a:gd name="connsiteY5" fmla="*/ 99259 h 1676047"/>
              <a:gd name="connsiteX6" fmla="*/ 3198 w 7880964"/>
              <a:gd name="connsiteY6" fmla="*/ 263 h 1676047"/>
              <a:gd name="connsiteX0" fmla="*/ 3198 w 7831768"/>
              <a:gd name="connsiteY0" fmla="*/ 263 h 1676047"/>
              <a:gd name="connsiteX1" fmla="*/ 4406389 w 7831768"/>
              <a:gd name="connsiteY1" fmla="*/ 1250845 h 1676047"/>
              <a:gd name="connsiteX2" fmla="*/ 7810649 w 7831768"/>
              <a:gd name="connsiteY2" fmla="*/ 792311 h 1676047"/>
              <a:gd name="connsiteX3" fmla="*/ 7826810 w 7831768"/>
              <a:gd name="connsiteY3" fmla="*/ 1240519 h 1676047"/>
              <a:gd name="connsiteX4" fmla="*/ 4674715 w 7831768"/>
              <a:gd name="connsiteY4" fmla="*/ 1676047 h 1676047"/>
              <a:gd name="connsiteX5" fmla="*/ 211 w 7831768"/>
              <a:gd name="connsiteY5" fmla="*/ 99259 h 1676047"/>
              <a:gd name="connsiteX6" fmla="*/ 3198 w 7831768"/>
              <a:gd name="connsiteY6" fmla="*/ 263 h 1676047"/>
              <a:gd name="connsiteX0" fmla="*/ 3198 w 7834792"/>
              <a:gd name="connsiteY0" fmla="*/ 263 h 1676047"/>
              <a:gd name="connsiteX1" fmla="*/ 4406389 w 7834792"/>
              <a:gd name="connsiteY1" fmla="*/ 1250845 h 1676047"/>
              <a:gd name="connsiteX2" fmla="*/ 7827931 w 7834792"/>
              <a:gd name="connsiteY2" fmla="*/ 783963 h 1676047"/>
              <a:gd name="connsiteX3" fmla="*/ 7826810 w 7834792"/>
              <a:gd name="connsiteY3" fmla="*/ 1240519 h 1676047"/>
              <a:gd name="connsiteX4" fmla="*/ 4674715 w 7834792"/>
              <a:gd name="connsiteY4" fmla="*/ 1676047 h 1676047"/>
              <a:gd name="connsiteX5" fmla="*/ 211 w 7834792"/>
              <a:gd name="connsiteY5" fmla="*/ 99259 h 1676047"/>
              <a:gd name="connsiteX6" fmla="*/ 3198 w 7834792"/>
              <a:gd name="connsiteY6" fmla="*/ 263 h 1676047"/>
              <a:gd name="connsiteX0" fmla="*/ 3198 w 7830868"/>
              <a:gd name="connsiteY0" fmla="*/ 263 h 1676047"/>
              <a:gd name="connsiteX1" fmla="*/ 4406389 w 7830868"/>
              <a:gd name="connsiteY1" fmla="*/ 1250845 h 1676047"/>
              <a:gd name="connsiteX2" fmla="*/ 7800591 w 7830868"/>
              <a:gd name="connsiteY2" fmla="*/ 797170 h 1676047"/>
              <a:gd name="connsiteX3" fmla="*/ 7826810 w 7830868"/>
              <a:gd name="connsiteY3" fmla="*/ 1240519 h 1676047"/>
              <a:gd name="connsiteX4" fmla="*/ 4674715 w 7830868"/>
              <a:gd name="connsiteY4" fmla="*/ 1676047 h 1676047"/>
              <a:gd name="connsiteX5" fmla="*/ 211 w 7830868"/>
              <a:gd name="connsiteY5" fmla="*/ 99259 h 1676047"/>
              <a:gd name="connsiteX6" fmla="*/ 3198 w 7830868"/>
              <a:gd name="connsiteY6" fmla="*/ 263 h 1676047"/>
              <a:gd name="connsiteX0" fmla="*/ 3198 w 7833952"/>
              <a:gd name="connsiteY0" fmla="*/ 263 h 1676047"/>
              <a:gd name="connsiteX1" fmla="*/ 4406389 w 7833952"/>
              <a:gd name="connsiteY1" fmla="*/ 1250845 h 1676047"/>
              <a:gd name="connsiteX2" fmla="*/ 7800591 w 7833952"/>
              <a:gd name="connsiteY2" fmla="*/ 797170 h 1676047"/>
              <a:gd name="connsiteX3" fmla="*/ 7826810 w 7833952"/>
              <a:gd name="connsiteY3" fmla="*/ 1240519 h 1676047"/>
              <a:gd name="connsiteX4" fmla="*/ 4674715 w 7833952"/>
              <a:gd name="connsiteY4" fmla="*/ 1676047 h 1676047"/>
              <a:gd name="connsiteX5" fmla="*/ 211 w 7833952"/>
              <a:gd name="connsiteY5" fmla="*/ 99259 h 1676047"/>
              <a:gd name="connsiteX6" fmla="*/ 3198 w 7833952"/>
              <a:gd name="connsiteY6" fmla="*/ 263 h 1676047"/>
              <a:gd name="connsiteX0" fmla="*/ 3198 w 7833952"/>
              <a:gd name="connsiteY0" fmla="*/ 263 h 1676047"/>
              <a:gd name="connsiteX1" fmla="*/ 4406389 w 7833952"/>
              <a:gd name="connsiteY1" fmla="*/ 1250845 h 1676047"/>
              <a:gd name="connsiteX2" fmla="*/ 7800591 w 7833952"/>
              <a:gd name="connsiteY2" fmla="*/ 797170 h 1676047"/>
              <a:gd name="connsiteX3" fmla="*/ 7826810 w 7833952"/>
              <a:gd name="connsiteY3" fmla="*/ 1240519 h 1676047"/>
              <a:gd name="connsiteX4" fmla="*/ 4674715 w 7833952"/>
              <a:gd name="connsiteY4" fmla="*/ 1676047 h 1676047"/>
              <a:gd name="connsiteX5" fmla="*/ 211 w 7833952"/>
              <a:gd name="connsiteY5" fmla="*/ 99259 h 1676047"/>
              <a:gd name="connsiteX6" fmla="*/ 3198 w 7833952"/>
              <a:gd name="connsiteY6" fmla="*/ 263 h 1676047"/>
              <a:gd name="connsiteX0" fmla="*/ 3198 w 7826877"/>
              <a:gd name="connsiteY0" fmla="*/ 263 h 1676047"/>
              <a:gd name="connsiteX1" fmla="*/ 4406389 w 7826877"/>
              <a:gd name="connsiteY1" fmla="*/ 1250845 h 1676047"/>
              <a:gd name="connsiteX2" fmla="*/ 7800591 w 7826877"/>
              <a:gd name="connsiteY2" fmla="*/ 797170 h 1676047"/>
              <a:gd name="connsiteX3" fmla="*/ 7826810 w 7826877"/>
              <a:gd name="connsiteY3" fmla="*/ 1240519 h 1676047"/>
              <a:gd name="connsiteX4" fmla="*/ 4674715 w 7826877"/>
              <a:gd name="connsiteY4" fmla="*/ 1676047 h 1676047"/>
              <a:gd name="connsiteX5" fmla="*/ 211 w 7826877"/>
              <a:gd name="connsiteY5" fmla="*/ 99259 h 1676047"/>
              <a:gd name="connsiteX6" fmla="*/ 3198 w 7826877"/>
              <a:gd name="connsiteY6" fmla="*/ 263 h 1676047"/>
              <a:gd name="connsiteX0" fmla="*/ 3198 w 7813572"/>
              <a:gd name="connsiteY0" fmla="*/ 263 h 1676047"/>
              <a:gd name="connsiteX1" fmla="*/ 4406389 w 7813572"/>
              <a:gd name="connsiteY1" fmla="*/ 1250845 h 1676047"/>
              <a:gd name="connsiteX2" fmla="*/ 7800591 w 7813572"/>
              <a:gd name="connsiteY2" fmla="*/ 797170 h 1676047"/>
              <a:gd name="connsiteX3" fmla="*/ 7806304 w 7813572"/>
              <a:gd name="connsiteY3" fmla="*/ 1266935 h 1676047"/>
              <a:gd name="connsiteX4" fmla="*/ 4674715 w 7813572"/>
              <a:gd name="connsiteY4" fmla="*/ 1676047 h 1676047"/>
              <a:gd name="connsiteX5" fmla="*/ 211 w 7813572"/>
              <a:gd name="connsiteY5" fmla="*/ 99259 h 1676047"/>
              <a:gd name="connsiteX6" fmla="*/ 3198 w 7813572"/>
              <a:gd name="connsiteY6" fmla="*/ 263 h 1676047"/>
              <a:gd name="connsiteX0" fmla="*/ 3198 w 7806374"/>
              <a:gd name="connsiteY0" fmla="*/ 263 h 1676047"/>
              <a:gd name="connsiteX1" fmla="*/ 4406389 w 7806374"/>
              <a:gd name="connsiteY1" fmla="*/ 1250845 h 1676047"/>
              <a:gd name="connsiteX2" fmla="*/ 7718568 w 7806374"/>
              <a:gd name="connsiteY2" fmla="*/ 803774 h 1676047"/>
              <a:gd name="connsiteX3" fmla="*/ 7806304 w 7806374"/>
              <a:gd name="connsiteY3" fmla="*/ 1266935 h 1676047"/>
              <a:gd name="connsiteX4" fmla="*/ 4674715 w 7806374"/>
              <a:gd name="connsiteY4" fmla="*/ 1676047 h 1676047"/>
              <a:gd name="connsiteX5" fmla="*/ 211 w 7806374"/>
              <a:gd name="connsiteY5" fmla="*/ 99259 h 1676047"/>
              <a:gd name="connsiteX6" fmla="*/ 3198 w 7806374"/>
              <a:gd name="connsiteY6" fmla="*/ 263 h 1676047"/>
              <a:gd name="connsiteX0" fmla="*/ 3198 w 7824122"/>
              <a:gd name="connsiteY0" fmla="*/ 263 h 1676047"/>
              <a:gd name="connsiteX1" fmla="*/ 4406389 w 7824122"/>
              <a:gd name="connsiteY1" fmla="*/ 1250845 h 1676047"/>
              <a:gd name="connsiteX2" fmla="*/ 7814260 w 7824122"/>
              <a:gd name="connsiteY2" fmla="*/ 797170 h 1676047"/>
              <a:gd name="connsiteX3" fmla="*/ 7806304 w 7824122"/>
              <a:gd name="connsiteY3" fmla="*/ 1266935 h 1676047"/>
              <a:gd name="connsiteX4" fmla="*/ 4674715 w 7824122"/>
              <a:gd name="connsiteY4" fmla="*/ 1676047 h 1676047"/>
              <a:gd name="connsiteX5" fmla="*/ 211 w 7824122"/>
              <a:gd name="connsiteY5" fmla="*/ 99259 h 1676047"/>
              <a:gd name="connsiteX6" fmla="*/ 3198 w 7824122"/>
              <a:gd name="connsiteY6" fmla="*/ 263 h 1676047"/>
              <a:gd name="connsiteX0" fmla="*/ 3198 w 7814260"/>
              <a:gd name="connsiteY0" fmla="*/ 263 h 1676047"/>
              <a:gd name="connsiteX1" fmla="*/ 4406389 w 7814260"/>
              <a:gd name="connsiteY1" fmla="*/ 1250845 h 1676047"/>
              <a:gd name="connsiteX2" fmla="*/ 7814260 w 7814260"/>
              <a:gd name="connsiteY2" fmla="*/ 797170 h 1676047"/>
              <a:gd name="connsiteX3" fmla="*/ 7806304 w 7814260"/>
              <a:gd name="connsiteY3" fmla="*/ 1266935 h 1676047"/>
              <a:gd name="connsiteX4" fmla="*/ 4674715 w 7814260"/>
              <a:gd name="connsiteY4" fmla="*/ 1676047 h 1676047"/>
              <a:gd name="connsiteX5" fmla="*/ 211 w 7814260"/>
              <a:gd name="connsiteY5" fmla="*/ 99259 h 1676047"/>
              <a:gd name="connsiteX6" fmla="*/ 3198 w 7814260"/>
              <a:gd name="connsiteY6" fmla="*/ 263 h 167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14260" h="1676047">
                <a:moveTo>
                  <a:pt x="3198" y="263"/>
                </a:moveTo>
                <a:cubicBezTo>
                  <a:pt x="3198" y="-19266"/>
                  <a:pt x="2164230" y="1052180"/>
                  <a:pt x="4406389" y="1250845"/>
                </a:cubicBezTo>
                <a:cubicBezTo>
                  <a:pt x="6863578" y="1392133"/>
                  <a:pt x="7787121" y="825589"/>
                  <a:pt x="7814260" y="797170"/>
                </a:cubicBezTo>
                <a:cubicBezTo>
                  <a:pt x="7800589" y="790854"/>
                  <a:pt x="7803080" y="1264528"/>
                  <a:pt x="7806304" y="1266935"/>
                </a:cubicBezTo>
                <a:cubicBezTo>
                  <a:pt x="7812567" y="1277505"/>
                  <a:pt x="7405732" y="1653658"/>
                  <a:pt x="4674715" y="1676047"/>
                </a:cubicBezTo>
                <a:cubicBezTo>
                  <a:pt x="2189883" y="1515856"/>
                  <a:pt x="-24841" y="77505"/>
                  <a:pt x="211" y="99259"/>
                </a:cubicBezTo>
                <a:cubicBezTo>
                  <a:pt x="1207" y="66260"/>
                  <a:pt x="2202" y="33262"/>
                  <a:pt x="3198" y="263"/>
                </a:cubicBezTo>
                <a:close/>
              </a:path>
            </a:pathLst>
          </a:custGeom>
          <a:solidFill>
            <a:srgbClr val="1B75BC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/>
          <p:cNvSpPr/>
          <p:nvPr userDrawn="1"/>
        </p:nvSpPr>
        <p:spPr>
          <a:xfrm>
            <a:off x="-22208" y="2754542"/>
            <a:ext cx="9173283" cy="1806730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640882 w 7794773"/>
              <a:gd name="connsiteY2" fmla="*/ 957672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479683 w 7794773"/>
              <a:gd name="connsiteY2" fmla="*/ 886880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3274 w 7802084"/>
              <a:gd name="connsiteY0" fmla="*/ 263 h 2146855"/>
              <a:gd name="connsiteX1" fmla="*/ 4406465 w 7802084"/>
              <a:gd name="connsiteY1" fmla="*/ 1250845 h 2146855"/>
              <a:gd name="connsiteX2" fmla="*/ 7802084 w 7802084"/>
              <a:gd name="connsiteY2" fmla="*/ 809008 h 2146855"/>
              <a:gd name="connsiteX3" fmla="*/ 7794755 w 7802084"/>
              <a:gd name="connsiteY3" fmla="*/ 2135748 h 2146855"/>
              <a:gd name="connsiteX4" fmla="*/ 4180996 w 7802084"/>
              <a:gd name="connsiteY4" fmla="*/ 1706826 h 2146855"/>
              <a:gd name="connsiteX5" fmla="*/ 287 w 7802084"/>
              <a:gd name="connsiteY5" fmla="*/ 99259 h 2146855"/>
              <a:gd name="connsiteX6" fmla="*/ 3274 w 7802084"/>
              <a:gd name="connsiteY6" fmla="*/ 263 h 2146855"/>
              <a:gd name="connsiteX0" fmla="*/ 3274 w 7846063"/>
              <a:gd name="connsiteY0" fmla="*/ 263 h 2229908"/>
              <a:gd name="connsiteX1" fmla="*/ 4406465 w 7846063"/>
              <a:gd name="connsiteY1" fmla="*/ 1250845 h 2229908"/>
              <a:gd name="connsiteX2" fmla="*/ 7802084 w 7846063"/>
              <a:gd name="connsiteY2" fmla="*/ 809008 h 2229908"/>
              <a:gd name="connsiteX3" fmla="*/ 7846045 w 7846063"/>
              <a:gd name="connsiteY3" fmla="*/ 2227778 h 2229908"/>
              <a:gd name="connsiteX4" fmla="*/ 4180996 w 7846063"/>
              <a:gd name="connsiteY4" fmla="*/ 1706826 h 2229908"/>
              <a:gd name="connsiteX5" fmla="*/ 287 w 7846063"/>
              <a:gd name="connsiteY5" fmla="*/ 99259 h 2229908"/>
              <a:gd name="connsiteX6" fmla="*/ 3274 w 7846063"/>
              <a:gd name="connsiteY6" fmla="*/ 263 h 2229908"/>
              <a:gd name="connsiteX0" fmla="*/ 3274 w 7802100"/>
              <a:gd name="connsiteY0" fmla="*/ 263 h 2257493"/>
              <a:gd name="connsiteX1" fmla="*/ 4406465 w 7802100"/>
              <a:gd name="connsiteY1" fmla="*/ 1250845 h 2257493"/>
              <a:gd name="connsiteX2" fmla="*/ 7802084 w 7802100"/>
              <a:gd name="connsiteY2" fmla="*/ 809008 h 2257493"/>
              <a:gd name="connsiteX3" fmla="*/ 7802082 w 7802100"/>
              <a:gd name="connsiteY3" fmla="*/ 2256095 h 2257493"/>
              <a:gd name="connsiteX4" fmla="*/ 4180996 w 7802100"/>
              <a:gd name="connsiteY4" fmla="*/ 1706826 h 2257493"/>
              <a:gd name="connsiteX5" fmla="*/ 287 w 7802100"/>
              <a:gd name="connsiteY5" fmla="*/ 99259 h 2257493"/>
              <a:gd name="connsiteX6" fmla="*/ 3274 w 7802100"/>
              <a:gd name="connsiteY6" fmla="*/ 263 h 2257493"/>
              <a:gd name="connsiteX0" fmla="*/ 3274 w 7827193"/>
              <a:gd name="connsiteY0" fmla="*/ 263 h 2013189"/>
              <a:gd name="connsiteX1" fmla="*/ 4406465 w 7827193"/>
              <a:gd name="connsiteY1" fmla="*/ 1250845 h 2013189"/>
              <a:gd name="connsiteX2" fmla="*/ 7802084 w 7827193"/>
              <a:gd name="connsiteY2" fmla="*/ 809008 h 2013189"/>
              <a:gd name="connsiteX3" fmla="*/ 7827175 w 7827193"/>
              <a:gd name="connsiteY3" fmla="*/ 1916681 h 2013189"/>
              <a:gd name="connsiteX4" fmla="*/ 4180996 w 7827193"/>
              <a:gd name="connsiteY4" fmla="*/ 1706826 h 2013189"/>
              <a:gd name="connsiteX5" fmla="*/ 287 w 7827193"/>
              <a:gd name="connsiteY5" fmla="*/ 99259 h 2013189"/>
              <a:gd name="connsiteX6" fmla="*/ 3274 w 7827193"/>
              <a:gd name="connsiteY6" fmla="*/ 263 h 2013189"/>
              <a:gd name="connsiteX0" fmla="*/ 3274 w 7806688"/>
              <a:gd name="connsiteY0" fmla="*/ 263 h 2013189"/>
              <a:gd name="connsiteX1" fmla="*/ 4406465 w 7806688"/>
              <a:gd name="connsiteY1" fmla="*/ 1250845 h 2013189"/>
              <a:gd name="connsiteX2" fmla="*/ 7802084 w 7806688"/>
              <a:gd name="connsiteY2" fmla="*/ 809008 h 2013189"/>
              <a:gd name="connsiteX3" fmla="*/ 7806670 w 7806688"/>
              <a:gd name="connsiteY3" fmla="*/ 1916681 h 2013189"/>
              <a:gd name="connsiteX4" fmla="*/ 4180996 w 7806688"/>
              <a:gd name="connsiteY4" fmla="*/ 1706826 h 2013189"/>
              <a:gd name="connsiteX5" fmla="*/ 287 w 7806688"/>
              <a:gd name="connsiteY5" fmla="*/ 99259 h 2013189"/>
              <a:gd name="connsiteX6" fmla="*/ 3274 w 7806688"/>
              <a:gd name="connsiteY6" fmla="*/ 263 h 2013189"/>
              <a:gd name="connsiteX0" fmla="*/ 3274 w 7802084"/>
              <a:gd name="connsiteY0" fmla="*/ 263 h 1968193"/>
              <a:gd name="connsiteX1" fmla="*/ 4406465 w 7802084"/>
              <a:gd name="connsiteY1" fmla="*/ 1250845 h 1968193"/>
              <a:gd name="connsiteX2" fmla="*/ 7802084 w 7802084"/>
              <a:gd name="connsiteY2" fmla="*/ 809008 h 1968193"/>
              <a:gd name="connsiteX3" fmla="*/ 7792999 w 7802084"/>
              <a:gd name="connsiteY3" fmla="*/ 1797813 h 1968193"/>
              <a:gd name="connsiteX4" fmla="*/ 4180996 w 7802084"/>
              <a:gd name="connsiteY4" fmla="*/ 1706826 h 1968193"/>
              <a:gd name="connsiteX5" fmla="*/ 287 w 7802084"/>
              <a:gd name="connsiteY5" fmla="*/ 99259 h 1968193"/>
              <a:gd name="connsiteX6" fmla="*/ 3274 w 7802084"/>
              <a:gd name="connsiteY6" fmla="*/ 263 h 1968193"/>
              <a:gd name="connsiteX0" fmla="*/ 3274 w 7802084"/>
              <a:gd name="connsiteY0" fmla="*/ 263 h 1895391"/>
              <a:gd name="connsiteX1" fmla="*/ 4406465 w 7802084"/>
              <a:gd name="connsiteY1" fmla="*/ 1250845 h 1895391"/>
              <a:gd name="connsiteX2" fmla="*/ 7802084 w 7802084"/>
              <a:gd name="connsiteY2" fmla="*/ 809008 h 1895391"/>
              <a:gd name="connsiteX3" fmla="*/ 7792999 w 7802084"/>
              <a:gd name="connsiteY3" fmla="*/ 1490020 h 1895391"/>
              <a:gd name="connsiteX4" fmla="*/ 4180996 w 7802084"/>
              <a:gd name="connsiteY4" fmla="*/ 1706826 h 1895391"/>
              <a:gd name="connsiteX5" fmla="*/ 287 w 7802084"/>
              <a:gd name="connsiteY5" fmla="*/ 99259 h 1895391"/>
              <a:gd name="connsiteX6" fmla="*/ 3274 w 7802084"/>
              <a:gd name="connsiteY6" fmla="*/ 263 h 1895391"/>
              <a:gd name="connsiteX0" fmla="*/ 3274 w 7802084"/>
              <a:gd name="connsiteY0" fmla="*/ 263 h 1814201"/>
              <a:gd name="connsiteX1" fmla="*/ 4406465 w 7802084"/>
              <a:gd name="connsiteY1" fmla="*/ 1250845 h 1814201"/>
              <a:gd name="connsiteX2" fmla="*/ 7802084 w 7802084"/>
              <a:gd name="connsiteY2" fmla="*/ 809008 h 1814201"/>
              <a:gd name="connsiteX3" fmla="*/ 7792999 w 7802084"/>
              <a:gd name="connsiteY3" fmla="*/ 1490020 h 1814201"/>
              <a:gd name="connsiteX4" fmla="*/ 4180996 w 7802084"/>
              <a:gd name="connsiteY4" fmla="*/ 1706826 h 1814201"/>
              <a:gd name="connsiteX5" fmla="*/ 287 w 7802084"/>
              <a:gd name="connsiteY5" fmla="*/ 99259 h 1814201"/>
              <a:gd name="connsiteX6" fmla="*/ 3274 w 7802084"/>
              <a:gd name="connsiteY6" fmla="*/ 263 h 1814201"/>
              <a:gd name="connsiteX0" fmla="*/ 3283 w 7802093"/>
              <a:gd name="connsiteY0" fmla="*/ 263 h 1814201"/>
              <a:gd name="connsiteX1" fmla="*/ 4406474 w 7802093"/>
              <a:gd name="connsiteY1" fmla="*/ 1250845 h 1814201"/>
              <a:gd name="connsiteX2" fmla="*/ 7802093 w 7802093"/>
              <a:gd name="connsiteY2" fmla="*/ 809008 h 1814201"/>
              <a:gd name="connsiteX3" fmla="*/ 7793008 w 7802093"/>
              <a:gd name="connsiteY3" fmla="*/ 1490020 h 1814201"/>
              <a:gd name="connsiteX4" fmla="*/ 4181005 w 7802093"/>
              <a:gd name="connsiteY4" fmla="*/ 1706826 h 1814201"/>
              <a:gd name="connsiteX5" fmla="*/ 296 w 7802093"/>
              <a:gd name="connsiteY5" fmla="*/ 99259 h 1814201"/>
              <a:gd name="connsiteX6" fmla="*/ 3283 w 7802093"/>
              <a:gd name="connsiteY6" fmla="*/ 263 h 1814201"/>
              <a:gd name="connsiteX0" fmla="*/ 3283 w 7802093"/>
              <a:gd name="connsiteY0" fmla="*/ 263 h 1814201"/>
              <a:gd name="connsiteX1" fmla="*/ 4406474 w 7802093"/>
              <a:gd name="connsiteY1" fmla="*/ 1250845 h 1814201"/>
              <a:gd name="connsiteX2" fmla="*/ 7802093 w 7802093"/>
              <a:gd name="connsiteY2" fmla="*/ 809008 h 1814201"/>
              <a:gd name="connsiteX3" fmla="*/ 7800973 w 7802093"/>
              <a:gd name="connsiteY3" fmla="*/ 1490020 h 1814201"/>
              <a:gd name="connsiteX4" fmla="*/ 4181005 w 7802093"/>
              <a:gd name="connsiteY4" fmla="*/ 1706826 h 1814201"/>
              <a:gd name="connsiteX5" fmla="*/ 296 w 7802093"/>
              <a:gd name="connsiteY5" fmla="*/ 99259 h 1814201"/>
              <a:gd name="connsiteX6" fmla="*/ 3283 w 7802093"/>
              <a:gd name="connsiteY6" fmla="*/ 263 h 1814201"/>
              <a:gd name="connsiteX0" fmla="*/ 3288 w 7802098"/>
              <a:gd name="connsiteY0" fmla="*/ 263 h 1814201"/>
              <a:gd name="connsiteX1" fmla="*/ 4406479 w 7802098"/>
              <a:gd name="connsiteY1" fmla="*/ 1250845 h 1814201"/>
              <a:gd name="connsiteX2" fmla="*/ 7802098 w 7802098"/>
              <a:gd name="connsiteY2" fmla="*/ 809008 h 1814201"/>
              <a:gd name="connsiteX3" fmla="*/ 7800978 w 7802098"/>
              <a:gd name="connsiteY3" fmla="*/ 1490020 h 1814201"/>
              <a:gd name="connsiteX4" fmla="*/ 4181010 w 7802098"/>
              <a:gd name="connsiteY4" fmla="*/ 1706826 h 1814201"/>
              <a:gd name="connsiteX5" fmla="*/ 301 w 7802098"/>
              <a:gd name="connsiteY5" fmla="*/ 99259 h 1814201"/>
              <a:gd name="connsiteX6" fmla="*/ 3288 w 7802098"/>
              <a:gd name="connsiteY6" fmla="*/ 263 h 1814201"/>
              <a:gd name="connsiteX0" fmla="*/ 3288 w 7802098"/>
              <a:gd name="connsiteY0" fmla="*/ 263 h 1830647"/>
              <a:gd name="connsiteX1" fmla="*/ 4406479 w 7802098"/>
              <a:gd name="connsiteY1" fmla="*/ 1250845 h 1830647"/>
              <a:gd name="connsiteX2" fmla="*/ 7802098 w 7802098"/>
              <a:gd name="connsiteY2" fmla="*/ 809008 h 1830647"/>
              <a:gd name="connsiteX3" fmla="*/ 7800978 w 7802098"/>
              <a:gd name="connsiteY3" fmla="*/ 1490020 h 1830647"/>
              <a:gd name="connsiteX4" fmla="*/ 4181010 w 7802098"/>
              <a:gd name="connsiteY4" fmla="*/ 1706826 h 1830647"/>
              <a:gd name="connsiteX5" fmla="*/ 301 w 7802098"/>
              <a:gd name="connsiteY5" fmla="*/ 99259 h 1830647"/>
              <a:gd name="connsiteX6" fmla="*/ 3288 w 7802098"/>
              <a:gd name="connsiteY6" fmla="*/ 263 h 1830647"/>
              <a:gd name="connsiteX0" fmla="*/ 47 w 7814786"/>
              <a:gd name="connsiteY0" fmla="*/ 286 h 1746027"/>
              <a:gd name="connsiteX1" fmla="*/ 4419167 w 7814786"/>
              <a:gd name="connsiteY1" fmla="*/ 1166225 h 1746027"/>
              <a:gd name="connsiteX2" fmla="*/ 7814786 w 7814786"/>
              <a:gd name="connsiteY2" fmla="*/ 724388 h 1746027"/>
              <a:gd name="connsiteX3" fmla="*/ 7813666 w 7814786"/>
              <a:gd name="connsiteY3" fmla="*/ 1405400 h 1746027"/>
              <a:gd name="connsiteX4" fmla="*/ 4193698 w 7814786"/>
              <a:gd name="connsiteY4" fmla="*/ 1622206 h 1746027"/>
              <a:gd name="connsiteX5" fmla="*/ 12989 w 7814786"/>
              <a:gd name="connsiteY5" fmla="*/ 14639 h 1746027"/>
              <a:gd name="connsiteX6" fmla="*/ 47 w 7814786"/>
              <a:gd name="connsiteY6" fmla="*/ 286 h 1746027"/>
              <a:gd name="connsiteX0" fmla="*/ 47 w 7813688"/>
              <a:gd name="connsiteY0" fmla="*/ 286 h 1746027"/>
              <a:gd name="connsiteX1" fmla="*/ 4419167 w 7813688"/>
              <a:gd name="connsiteY1" fmla="*/ 1166225 h 1746027"/>
              <a:gd name="connsiteX2" fmla="*/ 7806822 w 7813688"/>
              <a:gd name="connsiteY2" fmla="*/ 1216855 h 1746027"/>
              <a:gd name="connsiteX3" fmla="*/ 7813666 w 7813688"/>
              <a:gd name="connsiteY3" fmla="*/ 1405400 h 1746027"/>
              <a:gd name="connsiteX4" fmla="*/ 4193698 w 7813688"/>
              <a:gd name="connsiteY4" fmla="*/ 1622206 h 1746027"/>
              <a:gd name="connsiteX5" fmla="*/ 12989 w 7813688"/>
              <a:gd name="connsiteY5" fmla="*/ 14639 h 1746027"/>
              <a:gd name="connsiteX6" fmla="*/ 47 w 7813688"/>
              <a:gd name="connsiteY6" fmla="*/ 286 h 1746027"/>
              <a:gd name="connsiteX0" fmla="*/ 47 w 7813688"/>
              <a:gd name="connsiteY0" fmla="*/ 286 h 1746027"/>
              <a:gd name="connsiteX1" fmla="*/ 4419167 w 7813688"/>
              <a:gd name="connsiteY1" fmla="*/ 1166225 h 1746027"/>
              <a:gd name="connsiteX2" fmla="*/ 7806822 w 7813688"/>
              <a:gd name="connsiteY2" fmla="*/ 1216855 h 1746027"/>
              <a:gd name="connsiteX3" fmla="*/ 7813666 w 7813688"/>
              <a:gd name="connsiteY3" fmla="*/ 1405400 h 1746027"/>
              <a:gd name="connsiteX4" fmla="*/ 4193698 w 7813688"/>
              <a:gd name="connsiteY4" fmla="*/ 1622206 h 1746027"/>
              <a:gd name="connsiteX5" fmla="*/ 12989 w 7813688"/>
              <a:gd name="connsiteY5" fmla="*/ 14639 h 1746027"/>
              <a:gd name="connsiteX6" fmla="*/ 47 w 7813688"/>
              <a:gd name="connsiteY6" fmla="*/ 286 h 1746027"/>
              <a:gd name="connsiteX0" fmla="*/ 47 w 7816019"/>
              <a:gd name="connsiteY0" fmla="*/ 286 h 1746027"/>
              <a:gd name="connsiteX1" fmla="*/ 4419167 w 7816019"/>
              <a:gd name="connsiteY1" fmla="*/ 1166225 h 1746027"/>
              <a:gd name="connsiteX2" fmla="*/ 7806822 w 7816019"/>
              <a:gd name="connsiteY2" fmla="*/ 1216855 h 1746027"/>
              <a:gd name="connsiteX3" fmla="*/ 7813666 w 7816019"/>
              <a:gd name="connsiteY3" fmla="*/ 1405400 h 1746027"/>
              <a:gd name="connsiteX4" fmla="*/ 4193698 w 7816019"/>
              <a:gd name="connsiteY4" fmla="*/ 1622206 h 1746027"/>
              <a:gd name="connsiteX5" fmla="*/ 12989 w 7816019"/>
              <a:gd name="connsiteY5" fmla="*/ 14639 h 1746027"/>
              <a:gd name="connsiteX6" fmla="*/ 47 w 7816019"/>
              <a:gd name="connsiteY6" fmla="*/ 286 h 1746027"/>
              <a:gd name="connsiteX0" fmla="*/ 47 w 7817521"/>
              <a:gd name="connsiteY0" fmla="*/ 286 h 1746027"/>
              <a:gd name="connsiteX1" fmla="*/ 4419167 w 7817521"/>
              <a:gd name="connsiteY1" fmla="*/ 1166225 h 1746027"/>
              <a:gd name="connsiteX2" fmla="*/ 7814787 w 7817521"/>
              <a:gd name="connsiteY2" fmla="*/ 1247636 h 1746027"/>
              <a:gd name="connsiteX3" fmla="*/ 7813666 w 7817521"/>
              <a:gd name="connsiteY3" fmla="*/ 1405400 h 1746027"/>
              <a:gd name="connsiteX4" fmla="*/ 4193698 w 7817521"/>
              <a:gd name="connsiteY4" fmla="*/ 1622206 h 1746027"/>
              <a:gd name="connsiteX5" fmla="*/ 12989 w 7817521"/>
              <a:gd name="connsiteY5" fmla="*/ 14639 h 1746027"/>
              <a:gd name="connsiteX6" fmla="*/ 47 w 7817521"/>
              <a:gd name="connsiteY6" fmla="*/ 286 h 1746027"/>
              <a:gd name="connsiteX0" fmla="*/ 47 w 7817521"/>
              <a:gd name="connsiteY0" fmla="*/ 204 h 1745945"/>
              <a:gd name="connsiteX1" fmla="*/ 4857211 w 7817521"/>
              <a:gd name="connsiteY1" fmla="*/ 1573968 h 1745945"/>
              <a:gd name="connsiteX2" fmla="*/ 7814787 w 7817521"/>
              <a:gd name="connsiteY2" fmla="*/ 1247554 h 1745945"/>
              <a:gd name="connsiteX3" fmla="*/ 7813666 w 7817521"/>
              <a:gd name="connsiteY3" fmla="*/ 1405318 h 1745945"/>
              <a:gd name="connsiteX4" fmla="*/ 4193698 w 7817521"/>
              <a:gd name="connsiteY4" fmla="*/ 1622124 h 1745945"/>
              <a:gd name="connsiteX5" fmla="*/ 12989 w 7817521"/>
              <a:gd name="connsiteY5" fmla="*/ 14557 h 1745945"/>
              <a:gd name="connsiteX6" fmla="*/ 47 w 7817521"/>
              <a:gd name="connsiteY6" fmla="*/ 204 h 1745945"/>
              <a:gd name="connsiteX0" fmla="*/ 47 w 7830717"/>
              <a:gd name="connsiteY0" fmla="*/ 204 h 1745945"/>
              <a:gd name="connsiteX1" fmla="*/ 4857211 w 7830717"/>
              <a:gd name="connsiteY1" fmla="*/ 1573968 h 1745945"/>
              <a:gd name="connsiteX2" fmla="*/ 7830717 w 7830717"/>
              <a:gd name="connsiteY2" fmla="*/ 1155216 h 1745945"/>
              <a:gd name="connsiteX3" fmla="*/ 7813666 w 7830717"/>
              <a:gd name="connsiteY3" fmla="*/ 1405318 h 1745945"/>
              <a:gd name="connsiteX4" fmla="*/ 4193698 w 7830717"/>
              <a:gd name="connsiteY4" fmla="*/ 1622124 h 1745945"/>
              <a:gd name="connsiteX5" fmla="*/ 12989 w 7830717"/>
              <a:gd name="connsiteY5" fmla="*/ 14557 h 1745945"/>
              <a:gd name="connsiteX6" fmla="*/ 47 w 7830717"/>
              <a:gd name="connsiteY6" fmla="*/ 204 h 1745945"/>
              <a:gd name="connsiteX0" fmla="*/ 47 w 7830717"/>
              <a:gd name="connsiteY0" fmla="*/ 190 h 1745931"/>
              <a:gd name="connsiteX1" fmla="*/ 4857211 w 7830717"/>
              <a:gd name="connsiteY1" fmla="*/ 1573954 h 1745931"/>
              <a:gd name="connsiteX2" fmla="*/ 7830717 w 7830717"/>
              <a:gd name="connsiteY2" fmla="*/ 1155202 h 1745931"/>
              <a:gd name="connsiteX3" fmla="*/ 7813666 w 7830717"/>
              <a:gd name="connsiteY3" fmla="*/ 1405304 h 1745931"/>
              <a:gd name="connsiteX4" fmla="*/ 4193698 w 7830717"/>
              <a:gd name="connsiteY4" fmla="*/ 1622110 h 1745931"/>
              <a:gd name="connsiteX5" fmla="*/ 12989 w 7830717"/>
              <a:gd name="connsiteY5" fmla="*/ 14543 h 1745931"/>
              <a:gd name="connsiteX6" fmla="*/ 47 w 7830717"/>
              <a:gd name="connsiteY6" fmla="*/ 190 h 1745931"/>
              <a:gd name="connsiteX0" fmla="*/ 47 w 7830717"/>
              <a:gd name="connsiteY0" fmla="*/ 190 h 1745931"/>
              <a:gd name="connsiteX1" fmla="*/ 4857211 w 7830717"/>
              <a:gd name="connsiteY1" fmla="*/ 1573954 h 1745931"/>
              <a:gd name="connsiteX2" fmla="*/ 7830717 w 7830717"/>
              <a:gd name="connsiteY2" fmla="*/ 1155202 h 1745931"/>
              <a:gd name="connsiteX3" fmla="*/ 7813666 w 7830717"/>
              <a:gd name="connsiteY3" fmla="*/ 1405304 h 1745931"/>
              <a:gd name="connsiteX4" fmla="*/ 4193698 w 7830717"/>
              <a:gd name="connsiteY4" fmla="*/ 1622110 h 1745931"/>
              <a:gd name="connsiteX5" fmla="*/ 12989 w 7830717"/>
              <a:gd name="connsiteY5" fmla="*/ 14543 h 1745931"/>
              <a:gd name="connsiteX6" fmla="*/ 47 w 7830717"/>
              <a:gd name="connsiteY6" fmla="*/ 190 h 1745931"/>
              <a:gd name="connsiteX0" fmla="*/ 47 w 7830717"/>
              <a:gd name="connsiteY0" fmla="*/ 190 h 1745931"/>
              <a:gd name="connsiteX1" fmla="*/ 4857211 w 7830717"/>
              <a:gd name="connsiteY1" fmla="*/ 1573954 h 1745931"/>
              <a:gd name="connsiteX2" fmla="*/ 7830717 w 7830717"/>
              <a:gd name="connsiteY2" fmla="*/ 1171899 h 1745931"/>
              <a:gd name="connsiteX3" fmla="*/ 7813666 w 7830717"/>
              <a:gd name="connsiteY3" fmla="*/ 1405304 h 1745931"/>
              <a:gd name="connsiteX4" fmla="*/ 4193698 w 7830717"/>
              <a:gd name="connsiteY4" fmla="*/ 1622110 h 1745931"/>
              <a:gd name="connsiteX5" fmla="*/ 12989 w 7830717"/>
              <a:gd name="connsiteY5" fmla="*/ 14543 h 1745931"/>
              <a:gd name="connsiteX6" fmla="*/ 47 w 7830717"/>
              <a:gd name="connsiteY6" fmla="*/ 190 h 1745931"/>
              <a:gd name="connsiteX0" fmla="*/ 47 w 7830724"/>
              <a:gd name="connsiteY0" fmla="*/ 190 h 1745931"/>
              <a:gd name="connsiteX1" fmla="*/ 4857211 w 7830724"/>
              <a:gd name="connsiteY1" fmla="*/ 1573954 h 1745931"/>
              <a:gd name="connsiteX2" fmla="*/ 7830717 w 7830724"/>
              <a:gd name="connsiteY2" fmla="*/ 1171899 h 1745931"/>
              <a:gd name="connsiteX3" fmla="*/ 7813666 w 7830724"/>
              <a:gd name="connsiteY3" fmla="*/ 1405304 h 1745931"/>
              <a:gd name="connsiteX4" fmla="*/ 4193698 w 7830724"/>
              <a:gd name="connsiteY4" fmla="*/ 1622110 h 1745931"/>
              <a:gd name="connsiteX5" fmla="*/ 12989 w 7830724"/>
              <a:gd name="connsiteY5" fmla="*/ 14543 h 1745931"/>
              <a:gd name="connsiteX6" fmla="*/ 47 w 7830724"/>
              <a:gd name="connsiteY6" fmla="*/ 190 h 1745931"/>
              <a:gd name="connsiteX0" fmla="*/ 47 w 7830724"/>
              <a:gd name="connsiteY0" fmla="*/ 190 h 1745931"/>
              <a:gd name="connsiteX1" fmla="*/ 4857211 w 7830724"/>
              <a:gd name="connsiteY1" fmla="*/ 1573954 h 1745931"/>
              <a:gd name="connsiteX2" fmla="*/ 7830717 w 7830724"/>
              <a:gd name="connsiteY2" fmla="*/ 1171899 h 1745931"/>
              <a:gd name="connsiteX3" fmla="*/ 7732738 w 7830724"/>
              <a:gd name="connsiteY3" fmla="*/ 1405304 h 1745931"/>
              <a:gd name="connsiteX4" fmla="*/ 4193698 w 7830724"/>
              <a:gd name="connsiteY4" fmla="*/ 1622110 h 1745931"/>
              <a:gd name="connsiteX5" fmla="*/ 12989 w 7830724"/>
              <a:gd name="connsiteY5" fmla="*/ 14543 h 1745931"/>
              <a:gd name="connsiteX6" fmla="*/ 47 w 7830724"/>
              <a:gd name="connsiteY6" fmla="*/ 190 h 1745931"/>
              <a:gd name="connsiteX0" fmla="*/ 47 w 7830724"/>
              <a:gd name="connsiteY0" fmla="*/ 190 h 1748450"/>
              <a:gd name="connsiteX1" fmla="*/ 4857211 w 7830724"/>
              <a:gd name="connsiteY1" fmla="*/ 1573954 h 1748450"/>
              <a:gd name="connsiteX2" fmla="*/ 7830717 w 7830724"/>
              <a:gd name="connsiteY2" fmla="*/ 1171899 h 1748450"/>
              <a:gd name="connsiteX3" fmla="*/ 7806307 w 7830724"/>
              <a:gd name="connsiteY3" fmla="*/ 1422000 h 1748450"/>
              <a:gd name="connsiteX4" fmla="*/ 4193698 w 7830724"/>
              <a:gd name="connsiteY4" fmla="*/ 1622110 h 1748450"/>
              <a:gd name="connsiteX5" fmla="*/ 12989 w 7830724"/>
              <a:gd name="connsiteY5" fmla="*/ 14543 h 1748450"/>
              <a:gd name="connsiteX6" fmla="*/ 47 w 7830724"/>
              <a:gd name="connsiteY6" fmla="*/ 190 h 1748450"/>
              <a:gd name="connsiteX0" fmla="*/ 47 w 7810574"/>
              <a:gd name="connsiteY0" fmla="*/ 190 h 1748450"/>
              <a:gd name="connsiteX1" fmla="*/ 4857211 w 7810574"/>
              <a:gd name="connsiteY1" fmla="*/ 1573954 h 1748450"/>
              <a:gd name="connsiteX2" fmla="*/ 7808646 w 7810574"/>
              <a:gd name="connsiteY2" fmla="*/ 1171899 h 1748450"/>
              <a:gd name="connsiteX3" fmla="*/ 7806307 w 7810574"/>
              <a:gd name="connsiteY3" fmla="*/ 1422000 h 1748450"/>
              <a:gd name="connsiteX4" fmla="*/ 4193698 w 7810574"/>
              <a:gd name="connsiteY4" fmla="*/ 1622110 h 1748450"/>
              <a:gd name="connsiteX5" fmla="*/ 12989 w 7810574"/>
              <a:gd name="connsiteY5" fmla="*/ 14543 h 1748450"/>
              <a:gd name="connsiteX6" fmla="*/ 47 w 7810574"/>
              <a:gd name="connsiteY6" fmla="*/ 190 h 1748450"/>
              <a:gd name="connsiteX0" fmla="*/ 47 w 7823368"/>
              <a:gd name="connsiteY0" fmla="*/ 190 h 1748450"/>
              <a:gd name="connsiteX1" fmla="*/ 4857211 w 7823368"/>
              <a:gd name="connsiteY1" fmla="*/ 1573954 h 1748450"/>
              <a:gd name="connsiteX2" fmla="*/ 7823360 w 7823368"/>
              <a:gd name="connsiteY2" fmla="*/ 1163551 h 1748450"/>
              <a:gd name="connsiteX3" fmla="*/ 7806307 w 7823368"/>
              <a:gd name="connsiteY3" fmla="*/ 1422000 h 1748450"/>
              <a:gd name="connsiteX4" fmla="*/ 4193698 w 7823368"/>
              <a:gd name="connsiteY4" fmla="*/ 1622110 h 1748450"/>
              <a:gd name="connsiteX5" fmla="*/ 12989 w 7823368"/>
              <a:gd name="connsiteY5" fmla="*/ 14543 h 1748450"/>
              <a:gd name="connsiteX6" fmla="*/ 47 w 7823368"/>
              <a:gd name="connsiteY6" fmla="*/ 190 h 174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23368" h="1748450">
                <a:moveTo>
                  <a:pt x="47" y="190"/>
                </a:moveTo>
                <a:cubicBezTo>
                  <a:pt x="47" y="-19339"/>
                  <a:pt x="2304439" y="1475322"/>
                  <a:pt x="4857211" y="1573954"/>
                </a:cubicBezTo>
                <a:cubicBezTo>
                  <a:pt x="7338293" y="1576735"/>
                  <a:pt x="7825650" y="1150229"/>
                  <a:pt x="7823360" y="1163551"/>
                </a:cubicBezTo>
                <a:cubicBezTo>
                  <a:pt x="7823360" y="1161140"/>
                  <a:pt x="7814272" y="1416717"/>
                  <a:pt x="7806307" y="1422000"/>
                </a:cubicBezTo>
                <a:cubicBezTo>
                  <a:pt x="7812570" y="1432570"/>
                  <a:pt x="6534457" y="1992157"/>
                  <a:pt x="4193698" y="1622110"/>
                </a:cubicBezTo>
                <a:cubicBezTo>
                  <a:pt x="1525683" y="1154127"/>
                  <a:pt x="-12063" y="-7211"/>
                  <a:pt x="12989" y="14543"/>
                </a:cubicBezTo>
                <a:cubicBezTo>
                  <a:pt x="13985" y="-18456"/>
                  <a:pt x="-949" y="33189"/>
                  <a:pt x="47" y="190"/>
                </a:cubicBezTo>
                <a:close/>
              </a:path>
            </a:pathLst>
          </a:custGeom>
          <a:solidFill>
            <a:srgbClr val="80558B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-26903" y="484827"/>
            <a:ext cx="9192483" cy="3543195"/>
          </a:xfrm>
          <a:custGeom>
            <a:avLst/>
            <a:gdLst>
              <a:gd name="connsiteX0" fmla="*/ 0 w 7772400"/>
              <a:gd name="connsiteY0" fmla="*/ 0 h 5867400"/>
              <a:gd name="connsiteX1" fmla="*/ 7772400 w 7772400"/>
              <a:gd name="connsiteY1" fmla="*/ 0 h 5867400"/>
              <a:gd name="connsiteX2" fmla="*/ 7772400 w 7772400"/>
              <a:gd name="connsiteY2" fmla="*/ 5867400 h 5867400"/>
              <a:gd name="connsiteX3" fmla="*/ 0 w 7772400"/>
              <a:gd name="connsiteY3" fmla="*/ 5867400 h 5867400"/>
              <a:gd name="connsiteX4" fmla="*/ 0 w 7772400"/>
              <a:gd name="connsiteY4" fmla="*/ 0 h 5867400"/>
              <a:gd name="connsiteX0" fmla="*/ 0 w 7772400"/>
              <a:gd name="connsiteY0" fmla="*/ 0 h 5867400"/>
              <a:gd name="connsiteX1" fmla="*/ 7772400 w 7772400"/>
              <a:gd name="connsiteY1" fmla="*/ 1164920 h 5867400"/>
              <a:gd name="connsiteX2" fmla="*/ 7772400 w 7772400"/>
              <a:gd name="connsiteY2" fmla="*/ 5867400 h 5867400"/>
              <a:gd name="connsiteX3" fmla="*/ 0 w 7772400"/>
              <a:gd name="connsiteY3" fmla="*/ 5867400 h 5867400"/>
              <a:gd name="connsiteX4" fmla="*/ 0 w 7772400"/>
              <a:gd name="connsiteY4" fmla="*/ 0 h 5867400"/>
              <a:gd name="connsiteX0" fmla="*/ 0 w 7772400"/>
              <a:gd name="connsiteY0" fmla="*/ 27367 h 5894767"/>
              <a:gd name="connsiteX1" fmla="*/ 4208745 w 7772400"/>
              <a:gd name="connsiteY1" fmla="*/ 64945 h 5894767"/>
              <a:gd name="connsiteX2" fmla="*/ 7772400 w 7772400"/>
              <a:gd name="connsiteY2" fmla="*/ 1192287 h 5894767"/>
              <a:gd name="connsiteX3" fmla="*/ 7772400 w 7772400"/>
              <a:gd name="connsiteY3" fmla="*/ 5894767 h 5894767"/>
              <a:gd name="connsiteX4" fmla="*/ 0 w 7772400"/>
              <a:gd name="connsiteY4" fmla="*/ 5894767 h 5894767"/>
              <a:gd name="connsiteX5" fmla="*/ 0 w 7772400"/>
              <a:gd name="connsiteY5" fmla="*/ 27367 h 5894767"/>
              <a:gd name="connsiteX0" fmla="*/ 0 w 7772400"/>
              <a:gd name="connsiteY0" fmla="*/ 27367 h 5894767"/>
              <a:gd name="connsiteX1" fmla="*/ 4208745 w 7772400"/>
              <a:gd name="connsiteY1" fmla="*/ 64945 h 5894767"/>
              <a:gd name="connsiteX2" fmla="*/ 7772400 w 7772400"/>
              <a:gd name="connsiteY2" fmla="*/ 1192287 h 5894767"/>
              <a:gd name="connsiteX3" fmla="*/ 7772400 w 7772400"/>
              <a:gd name="connsiteY3" fmla="*/ 5894767 h 5894767"/>
              <a:gd name="connsiteX4" fmla="*/ 0 w 7772400"/>
              <a:gd name="connsiteY4" fmla="*/ 5894767 h 5894767"/>
              <a:gd name="connsiteX5" fmla="*/ 0 w 7772400"/>
              <a:gd name="connsiteY5" fmla="*/ 27367 h 5894767"/>
              <a:gd name="connsiteX0" fmla="*/ 0 w 7772400"/>
              <a:gd name="connsiteY0" fmla="*/ 67187 h 5934587"/>
              <a:gd name="connsiteX1" fmla="*/ 4208745 w 7772400"/>
              <a:gd name="connsiteY1" fmla="*/ 104765 h 5934587"/>
              <a:gd name="connsiteX2" fmla="*/ 7772400 w 7772400"/>
              <a:gd name="connsiteY2" fmla="*/ 1232107 h 5934587"/>
              <a:gd name="connsiteX3" fmla="*/ 7772400 w 7772400"/>
              <a:gd name="connsiteY3" fmla="*/ 5934587 h 5934587"/>
              <a:gd name="connsiteX4" fmla="*/ 0 w 7772400"/>
              <a:gd name="connsiteY4" fmla="*/ 5934587 h 5934587"/>
              <a:gd name="connsiteX5" fmla="*/ 0 w 7772400"/>
              <a:gd name="connsiteY5" fmla="*/ 67187 h 5934587"/>
              <a:gd name="connsiteX0" fmla="*/ 0 w 7772400"/>
              <a:gd name="connsiteY0" fmla="*/ 544279 h 5868215"/>
              <a:gd name="connsiteX1" fmla="*/ 4208745 w 7772400"/>
              <a:gd name="connsiteY1" fmla="*/ 38393 h 5868215"/>
              <a:gd name="connsiteX2" fmla="*/ 7772400 w 7772400"/>
              <a:gd name="connsiteY2" fmla="*/ 1165735 h 5868215"/>
              <a:gd name="connsiteX3" fmla="*/ 7772400 w 7772400"/>
              <a:gd name="connsiteY3" fmla="*/ 5868215 h 5868215"/>
              <a:gd name="connsiteX4" fmla="*/ 0 w 7772400"/>
              <a:gd name="connsiteY4" fmla="*/ 5868215 h 5868215"/>
              <a:gd name="connsiteX5" fmla="*/ 0 w 7772400"/>
              <a:gd name="connsiteY5" fmla="*/ 544279 h 5868215"/>
              <a:gd name="connsiteX0" fmla="*/ 0 w 7772400"/>
              <a:gd name="connsiteY0" fmla="*/ 544279 h 5868215"/>
              <a:gd name="connsiteX1" fmla="*/ 4208745 w 7772400"/>
              <a:gd name="connsiteY1" fmla="*/ 38393 h 5868215"/>
              <a:gd name="connsiteX2" fmla="*/ 7772400 w 7772400"/>
              <a:gd name="connsiteY2" fmla="*/ 1182988 h 5868215"/>
              <a:gd name="connsiteX3" fmla="*/ 7772400 w 7772400"/>
              <a:gd name="connsiteY3" fmla="*/ 5868215 h 5868215"/>
              <a:gd name="connsiteX4" fmla="*/ 0 w 7772400"/>
              <a:gd name="connsiteY4" fmla="*/ 5868215 h 5868215"/>
              <a:gd name="connsiteX5" fmla="*/ 0 w 7772400"/>
              <a:gd name="connsiteY5" fmla="*/ 544279 h 5868215"/>
              <a:gd name="connsiteX0" fmla="*/ 0 w 7772400"/>
              <a:gd name="connsiteY0" fmla="*/ 429836 h 5753772"/>
              <a:gd name="connsiteX1" fmla="*/ 3121816 w 7772400"/>
              <a:gd name="connsiteY1" fmla="*/ 44720 h 5753772"/>
              <a:gd name="connsiteX2" fmla="*/ 7772400 w 7772400"/>
              <a:gd name="connsiteY2" fmla="*/ 1068545 h 5753772"/>
              <a:gd name="connsiteX3" fmla="*/ 7772400 w 7772400"/>
              <a:gd name="connsiteY3" fmla="*/ 5753772 h 5753772"/>
              <a:gd name="connsiteX4" fmla="*/ 0 w 7772400"/>
              <a:gd name="connsiteY4" fmla="*/ 5753772 h 5753772"/>
              <a:gd name="connsiteX5" fmla="*/ 0 w 7772400"/>
              <a:gd name="connsiteY5" fmla="*/ 429836 h 5753772"/>
              <a:gd name="connsiteX0" fmla="*/ 0 w 7772400"/>
              <a:gd name="connsiteY0" fmla="*/ 429836 h 5753772"/>
              <a:gd name="connsiteX1" fmla="*/ 3121816 w 7772400"/>
              <a:gd name="connsiteY1" fmla="*/ 44720 h 5753772"/>
              <a:gd name="connsiteX2" fmla="*/ 7772400 w 7772400"/>
              <a:gd name="connsiteY2" fmla="*/ 1068545 h 5753772"/>
              <a:gd name="connsiteX3" fmla="*/ 7772400 w 7772400"/>
              <a:gd name="connsiteY3" fmla="*/ 5753772 h 5753772"/>
              <a:gd name="connsiteX4" fmla="*/ 0 w 7772400"/>
              <a:gd name="connsiteY4" fmla="*/ 5753772 h 5753772"/>
              <a:gd name="connsiteX5" fmla="*/ 0 w 7772400"/>
              <a:gd name="connsiteY5" fmla="*/ 429836 h 5753772"/>
              <a:gd name="connsiteX0" fmla="*/ 0 w 7772400"/>
              <a:gd name="connsiteY0" fmla="*/ 446060 h 5769996"/>
              <a:gd name="connsiteX1" fmla="*/ 2906155 w 7772400"/>
              <a:gd name="connsiteY1" fmla="*/ 43691 h 5769996"/>
              <a:gd name="connsiteX2" fmla="*/ 7772400 w 7772400"/>
              <a:gd name="connsiteY2" fmla="*/ 1084769 h 5769996"/>
              <a:gd name="connsiteX3" fmla="*/ 7772400 w 7772400"/>
              <a:gd name="connsiteY3" fmla="*/ 5769996 h 5769996"/>
              <a:gd name="connsiteX4" fmla="*/ 0 w 7772400"/>
              <a:gd name="connsiteY4" fmla="*/ 5769996 h 5769996"/>
              <a:gd name="connsiteX5" fmla="*/ 0 w 7772400"/>
              <a:gd name="connsiteY5" fmla="*/ 446060 h 5769996"/>
              <a:gd name="connsiteX0" fmla="*/ 0 w 7772400"/>
              <a:gd name="connsiteY0" fmla="*/ 446060 h 5769996"/>
              <a:gd name="connsiteX1" fmla="*/ 2906155 w 7772400"/>
              <a:gd name="connsiteY1" fmla="*/ 43691 h 5769996"/>
              <a:gd name="connsiteX2" fmla="*/ 7772400 w 7772400"/>
              <a:gd name="connsiteY2" fmla="*/ 1084769 h 5769996"/>
              <a:gd name="connsiteX3" fmla="*/ 7772400 w 7772400"/>
              <a:gd name="connsiteY3" fmla="*/ 5769996 h 5769996"/>
              <a:gd name="connsiteX4" fmla="*/ 0 w 7772400"/>
              <a:gd name="connsiteY4" fmla="*/ 5769996 h 5769996"/>
              <a:gd name="connsiteX5" fmla="*/ 0 w 7772400"/>
              <a:gd name="connsiteY5" fmla="*/ 446060 h 5769996"/>
              <a:gd name="connsiteX0" fmla="*/ 0 w 7772400"/>
              <a:gd name="connsiteY0" fmla="*/ 402998 h 5726934"/>
              <a:gd name="connsiteX1" fmla="*/ 2906155 w 7772400"/>
              <a:gd name="connsiteY1" fmla="*/ 629 h 5726934"/>
              <a:gd name="connsiteX2" fmla="*/ 7772400 w 7772400"/>
              <a:gd name="connsiteY2" fmla="*/ 1041707 h 5726934"/>
              <a:gd name="connsiteX3" fmla="*/ 7772400 w 7772400"/>
              <a:gd name="connsiteY3" fmla="*/ 5726934 h 5726934"/>
              <a:gd name="connsiteX4" fmla="*/ 0 w 7772400"/>
              <a:gd name="connsiteY4" fmla="*/ 5726934 h 5726934"/>
              <a:gd name="connsiteX5" fmla="*/ 0 w 7772400"/>
              <a:gd name="connsiteY5" fmla="*/ 402998 h 5726934"/>
              <a:gd name="connsiteX0" fmla="*/ 0 w 7772400"/>
              <a:gd name="connsiteY0" fmla="*/ 377159 h 5726974"/>
              <a:gd name="connsiteX1" fmla="*/ 2906155 w 7772400"/>
              <a:gd name="connsiteY1" fmla="*/ 669 h 5726974"/>
              <a:gd name="connsiteX2" fmla="*/ 7772400 w 7772400"/>
              <a:gd name="connsiteY2" fmla="*/ 1041747 h 5726974"/>
              <a:gd name="connsiteX3" fmla="*/ 7772400 w 7772400"/>
              <a:gd name="connsiteY3" fmla="*/ 5726974 h 5726974"/>
              <a:gd name="connsiteX4" fmla="*/ 0 w 7772400"/>
              <a:gd name="connsiteY4" fmla="*/ 5726974 h 5726974"/>
              <a:gd name="connsiteX5" fmla="*/ 0 w 7772400"/>
              <a:gd name="connsiteY5" fmla="*/ 377159 h 5726974"/>
              <a:gd name="connsiteX0" fmla="*/ 0 w 7772400"/>
              <a:gd name="connsiteY0" fmla="*/ 402997 h 5752812"/>
              <a:gd name="connsiteX1" fmla="*/ 2914782 w 7772400"/>
              <a:gd name="connsiteY1" fmla="*/ 628 h 5752812"/>
              <a:gd name="connsiteX2" fmla="*/ 7772400 w 7772400"/>
              <a:gd name="connsiteY2" fmla="*/ 1067585 h 5752812"/>
              <a:gd name="connsiteX3" fmla="*/ 7772400 w 7772400"/>
              <a:gd name="connsiteY3" fmla="*/ 5752812 h 5752812"/>
              <a:gd name="connsiteX4" fmla="*/ 0 w 7772400"/>
              <a:gd name="connsiteY4" fmla="*/ 5752812 h 5752812"/>
              <a:gd name="connsiteX5" fmla="*/ 0 w 7772400"/>
              <a:gd name="connsiteY5" fmla="*/ 402997 h 5752812"/>
              <a:gd name="connsiteX0" fmla="*/ 0 w 7772400"/>
              <a:gd name="connsiteY0" fmla="*/ 402997 h 5752812"/>
              <a:gd name="connsiteX1" fmla="*/ 2914782 w 7772400"/>
              <a:gd name="connsiteY1" fmla="*/ 628 h 5752812"/>
              <a:gd name="connsiteX2" fmla="*/ 7772400 w 7772400"/>
              <a:gd name="connsiteY2" fmla="*/ 1067585 h 5752812"/>
              <a:gd name="connsiteX3" fmla="*/ 7772400 w 7772400"/>
              <a:gd name="connsiteY3" fmla="*/ 5752812 h 5752812"/>
              <a:gd name="connsiteX4" fmla="*/ 0 w 7772400"/>
              <a:gd name="connsiteY4" fmla="*/ 5752812 h 5752812"/>
              <a:gd name="connsiteX5" fmla="*/ 0 w 7772400"/>
              <a:gd name="connsiteY5" fmla="*/ 402997 h 5752812"/>
              <a:gd name="connsiteX0" fmla="*/ 0 w 7772400"/>
              <a:gd name="connsiteY0" fmla="*/ 402997 h 5752812"/>
              <a:gd name="connsiteX1" fmla="*/ 2914782 w 7772400"/>
              <a:gd name="connsiteY1" fmla="*/ 628 h 5752812"/>
              <a:gd name="connsiteX2" fmla="*/ 7772400 w 7772400"/>
              <a:gd name="connsiteY2" fmla="*/ 1067585 h 5752812"/>
              <a:gd name="connsiteX3" fmla="*/ 7772400 w 7772400"/>
              <a:gd name="connsiteY3" fmla="*/ 5752812 h 5752812"/>
              <a:gd name="connsiteX4" fmla="*/ 0 w 7772400"/>
              <a:gd name="connsiteY4" fmla="*/ 5752812 h 5752812"/>
              <a:gd name="connsiteX5" fmla="*/ 0 w 7772400"/>
              <a:gd name="connsiteY5" fmla="*/ 402997 h 5752812"/>
              <a:gd name="connsiteX0" fmla="*/ 0 w 7772400"/>
              <a:gd name="connsiteY0" fmla="*/ 402997 h 5752812"/>
              <a:gd name="connsiteX1" fmla="*/ 2914782 w 7772400"/>
              <a:gd name="connsiteY1" fmla="*/ 628 h 5752812"/>
              <a:gd name="connsiteX2" fmla="*/ 7772400 w 7772400"/>
              <a:gd name="connsiteY2" fmla="*/ 1067585 h 5752812"/>
              <a:gd name="connsiteX3" fmla="*/ 7772400 w 7772400"/>
              <a:gd name="connsiteY3" fmla="*/ 5752812 h 5752812"/>
              <a:gd name="connsiteX4" fmla="*/ 0 w 7772400"/>
              <a:gd name="connsiteY4" fmla="*/ 5752812 h 5752812"/>
              <a:gd name="connsiteX5" fmla="*/ 0 w 7772400"/>
              <a:gd name="connsiteY5" fmla="*/ 402997 h 5752812"/>
              <a:gd name="connsiteX0" fmla="*/ 0 w 7772400"/>
              <a:gd name="connsiteY0" fmla="*/ 402369 h 5752184"/>
              <a:gd name="connsiteX1" fmla="*/ 2914782 w 7772400"/>
              <a:gd name="connsiteY1" fmla="*/ 0 h 5752184"/>
              <a:gd name="connsiteX2" fmla="*/ 7772400 w 7772400"/>
              <a:gd name="connsiteY2" fmla="*/ 1066957 h 5752184"/>
              <a:gd name="connsiteX3" fmla="*/ 7772400 w 7772400"/>
              <a:gd name="connsiteY3" fmla="*/ 5752184 h 5752184"/>
              <a:gd name="connsiteX4" fmla="*/ 0 w 7772400"/>
              <a:gd name="connsiteY4" fmla="*/ 5752184 h 5752184"/>
              <a:gd name="connsiteX5" fmla="*/ 0 w 7772400"/>
              <a:gd name="connsiteY5" fmla="*/ 402369 h 5752184"/>
              <a:gd name="connsiteX0" fmla="*/ 0 w 7772400"/>
              <a:gd name="connsiteY0" fmla="*/ 402369 h 5752184"/>
              <a:gd name="connsiteX1" fmla="*/ 2914782 w 7772400"/>
              <a:gd name="connsiteY1" fmla="*/ 0 h 5752184"/>
              <a:gd name="connsiteX2" fmla="*/ 7772400 w 7772400"/>
              <a:gd name="connsiteY2" fmla="*/ 1066957 h 5752184"/>
              <a:gd name="connsiteX3" fmla="*/ 7772400 w 7772400"/>
              <a:gd name="connsiteY3" fmla="*/ 5752184 h 5752184"/>
              <a:gd name="connsiteX4" fmla="*/ 8626 w 7772400"/>
              <a:gd name="connsiteY4" fmla="*/ 3750856 h 5752184"/>
              <a:gd name="connsiteX5" fmla="*/ 0 w 7772400"/>
              <a:gd name="connsiteY5" fmla="*/ 402369 h 5752184"/>
              <a:gd name="connsiteX0" fmla="*/ 0 w 7772400"/>
              <a:gd name="connsiteY0" fmla="*/ 402369 h 5752184"/>
              <a:gd name="connsiteX1" fmla="*/ 2914782 w 7772400"/>
              <a:gd name="connsiteY1" fmla="*/ 0 h 5752184"/>
              <a:gd name="connsiteX2" fmla="*/ 7772400 w 7772400"/>
              <a:gd name="connsiteY2" fmla="*/ 1066957 h 5752184"/>
              <a:gd name="connsiteX3" fmla="*/ 7772400 w 7772400"/>
              <a:gd name="connsiteY3" fmla="*/ 5752184 h 5752184"/>
              <a:gd name="connsiteX4" fmla="*/ 8626 w 7772400"/>
              <a:gd name="connsiteY4" fmla="*/ 3733603 h 5752184"/>
              <a:gd name="connsiteX5" fmla="*/ 0 w 7772400"/>
              <a:gd name="connsiteY5" fmla="*/ 402369 h 5752184"/>
              <a:gd name="connsiteX0" fmla="*/ 0 w 7772400"/>
              <a:gd name="connsiteY0" fmla="*/ 402369 h 4561739"/>
              <a:gd name="connsiteX1" fmla="*/ 2914782 w 7772400"/>
              <a:gd name="connsiteY1" fmla="*/ 0 h 4561739"/>
              <a:gd name="connsiteX2" fmla="*/ 7772400 w 7772400"/>
              <a:gd name="connsiteY2" fmla="*/ 1066957 h 4561739"/>
              <a:gd name="connsiteX3" fmla="*/ 7755148 w 7772400"/>
              <a:gd name="connsiteY3" fmla="*/ 4561739 h 4561739"/>
              <a:gd name="connsiteX4" fmla="*/ 8626 w 7772400"/>
              <a:gd name="connsiteY4" fmla="*/ 3733603 h 4561739"/>
              <a:gd name="connsiteX5" fmla="*/ 0 w 7772400"/>
              <a:gd name="connsiteY5" fmla="*/ 402369 h 4561739"/>
              <a:gd name="connsiteX0" fmla="*/ 0 w 7815957"/>
              <a:gd name="connsiteY0" fmla="*/ 402369 h 4561739"/>
              <a:gd name="connsiteX1" fmla="*/ 2914782 w 7815957"/>
              <a:gd name="connsiteY1" fmla="*/ 0 h 4561739"/>
              <a:gd name="connsiteX2" fmla="*/ 7772400 w 7815957"/>
              <a:gd name="connsiteY2" fmla="*/ 1066957 h 4561739"/>
              <a:gd name="connsiteX3" fmla="*/ 7815533 w 7815957"/>
              <a:gd name="connsiteY3" fmla="*/ 4561739 h 4561739"/>
              <a:gd name="connsiteX4" fmla="*/ 8626 w 7815957"/>
              <a:gd name="connsiteY4" fmla="*/ 3733603 h 4561739"/>
              <a:gd name="connsiteX5" fmla="*/ 0 w 7815957"/>
              <a:gd name="connsiteY5" fmla="*/ 402369 h 4561739"/>
              <a:gd name="connsiteX0" fmla="*/ 0 w 7774061"/>
              <a:gd name="connsiteY0" fmla="*/ 402369 h 4570366"/>
              <a:gd name="connsiteX1" fmla="*/ 2914782 w 7774061"/>
              <a:gd name="connsiteY1" fmla="*/ 0 h 4570366"/>
              <a:gd name="connsiteX2" fmla="*/ 7772400 w 7774061"/>
              <a:gd name="connsiteY2" fmla="*/ 1066957 h 4570366"/>
              <a:gd name="connsiteX3" fmla="*/ 7772401 w 7774061"/>
              <a:gd name="connsiteY3" fmla="*/ 4570366 h 4570366"/>
              <a:gd name="connsiteX4" fmla="*/ 8626 w 7774061"/>
              <a:gd name="connsiteY4" fmla="*/ 3733603 h 4570366"/>
              <a:gd name="connsiteX5" fmla="*/ 0 w 7774061"/>
              <a:gd name="connsiteY5" fmla="*/ 402369 h 4570366"/>
              <a:gd name="connsiteX0" fmla="*/ 0 w 7774061"/>
              <a:gd name="connsiteY0" fmla="*/ 402369 h 5040870"/>
              <a:gd name="connsiteX1" fmla="*/ 2914782 w 7774061"/>
              <a:gd name="connsiteY1" fmla="*/ 0 h 5040870"/>
              <a:gd name="connsiteX2" fmla="*/ 7772400 w 7774061"/>
              <a:gd name="connsiteY2" fmla="*/ 1066957 h 5040870"/>
              <a:gd name="connsiteX3" fmla="*/ 7772401 w 7774061"/>
              <a:gd name="connsiteY3" fmla="*/ 4570366 h 5040870"/>
              <a:gd name="connsiteX4" fmla="*/ 4356340 w 7774061"/>
              <a:gd name="connsiteY4" fmla="*/ 5026127 h 5040870"/>
              <a:gd name="connsiteX5" fmla="*/ 8626 w 7774061"/>
              <a:gd name="connsiteY5" fmla="*/ 3733603 h 5040870"/>
              <a:gd name="connsiteX6" fmla="*/ 0 w 7774061"/>
              <a:gd name="connsiteY6" fmla="*/ 402369 h 5040870"/>
              <a:gd name="connsiteX0" fmla="*/ 0 w 7774061"/>
              <a:gd name="connsiteY0" fmla="*/ 402369 h 5044136"/>
              <a:gd name="connsiteX1" fmla="*/ 2914782 w 7774061"/>
              <a:gd name="connsiteY1" fmla="*/ 0 h 5044136"/>
              <a:gd name="connsiteX2" fmla="*/ 7772400 w 7774061"/>
              <a:gd name="connsiteY2" fmla="*/ 1066957 h 5044136"/>
              <a:gd name="connsiteX3" fmla="*/ 7772401 w 7774061"/>
              <a:gd name="connsiteY3" fmla="*/ 4570366 h 5044136"/>
              <a:gd name="connsiteX4" fmla="*/ 4356340 w 7774061"/>
              <a:gd name="connsiteY4" fmla="*/ 5026127 h 5044136"/>
              <a:gd name="connsiteX5" fmla="*/ 8626 w 7774061"/>
              <a:gd name="connsiteY5" fmla="*/ 3733603 h 5044136"/>
              <a:gd name="connsiteX6" fmla="*/ 0 w 7774061"/>
              <a:gd name="connsiteY6" fmla="*/ 402369 h 5044136"/>
              <a:gd name="connsiteX0" fmla="*/ 0 w 7774061"/>
              <a:gd name="connsiteY0" fmla="*/ 402369 h 5044136"/>
              <a:gd name="connsiteX1" fmla="*/ 2914782 w 7774061"/>
              <a:gd name="connsiteY1" fmla="*/ 0 h 5044136"/>
              <a:gd name="connsiteX2" fmla="*/ 7772400 w 7774061"/>
              <a:gd name="connsiteY2" fmla="*/ 1066957 h 5044136"/>
              <a:gd name="connsiteX3" fmla="*/ 7772401 w 7774061"/>
              <a:gd name="connsiteY3" fmla="*/ 4570366 h 5044136"/>
              <a:gd name="connsiteX4" fmla="*/ 4356340 w 7774061"/>
              <a:gd name="connsiteY4" fmla="*/ 5026127 h 5044136"/>
              <a:gd name="connsiteX5" fmla="*/ 8626 w 7774061"/>
              <a:gd name="connsiteY5" fmla="*/ 3733603 h 5044136"/>
              <a:gd name="connsiteX6" fmla="*/ 0 w 7774061"/>
              <a:gd name="connsiteY6" fmla="*/ 402369 h 5044136"/>
              <a:gd name="connsiteX0" fmla="*/ 0 w 7774061"/>
              <a:gd name="connsiteY0" fmla="*/ 402369 h 5044136"/>
              <a:gd name="connsiteX1" fmla="*/ 2914782 w 7774061"/>
              <a:gd name="connsiteY1" fmla="*/ 0 h 5044136"/>
              <a:gd name="connsiteX2" fmla="*/ 7772400 w 7774061"/>
              <a:gd name="connsiteY2" fmla="*/ 1066957 h 5044136"/>
              <a:gd name="connsiteX3" fmla="*/ 7772401 w 7774061"/>
              <a:gd name="connsiteY3" fmla="*/ 4570366 h 5044136"/>
              <a:gd name="connsiteX4" fmla="*/ 4356340 w 7774061"/>
              <a:gd name="connsiteY4" fmla="*/ 5026127 h 5044136"/>
              <a:gd name="connsiteX5" fmla="*/ 8626 w 7774061"/>
              <a:gd name="connsiteY5" fmla="*/ 3733603 h 5044136"/>
              <a:gd name="connsiteX6" fmla="*/ 0 w 7774061"/>
              <a:gd name="connsiteY6" fmla="*/ 402369 h 5044136"/>
              <a:gd name="connsiteX0" fmla="*/ 0 w 7774061"/>
              <a:gd name="connsiteY0" fmla="*/ 402369 h 5063048"/>
              <a:gd name="connsiteX1" fmla="*/ 2914782 w 7774061"/>
              <a:gd name="connsiteY1" fmla="*/ 0 h 5063048"/>
              <a:gd name="connsiteX2" fmla="*/ 7772400 w 7774061"/>
              <a:gd name="connsiteY2" fmla="*/ 1066957 h 5063048"/>
              <a:gd name="connsiteX3" fmla="*/ 7772401 w 7774061"/>
              <a:gd name="connsiteY3" fmla="*/ 4570366 h 5063048"/>
              <a:gd name="connsiteX4" fmla="*/ 4356340 w 7774061"/>
              <a:gd name="connsiteY4" fmla="*/ 5026127 h 5063048"/>
              <a:gd name="connsiteX5" fmla="*/ 8626 w 7774061"/>
              <a:gd name="connsiteY5" fmla="*/ 3733603 h 5063048"/>
              <a:gd name="connsiteX6" fmla="*/ 0 w 7774061"/>
              <a:gd name="connsiteY6" fmla="*/ 402369 h 5063048"/>
              <a:gd name="connsiteX0" fmla="*/ 0 w 7774061"/>
              <a:gd name="connsiteY0" fmla="*/ 402369 h 5063048"/>
              <a:gd name="connsiteX1" fmla="*/ 2914782 w 7774061"/>
              <a:gd name="connsiteY1" fmla="*/ 0 h 5063048"/>
              <a:gd name="connsiteX2" fmla="*/ 7772400 w 7774061"/>
              <a:gd name="connsiteY2" fmla="*/ 1066957 h 5063048"/>
              <a:gd name="connsiteX3" fmla="*/ 7772401 w 7774061"/>
              <a:gd name="connsiteY3" fmla="*/ 4570366 h 5063048"/>
              <a:gd name="connsiteX4" fmla="*/ 4356340 w 7774061"/>
              <a:gd name="connsiteY4" fmla="*/ 5026127 h 5063048"/>
              <a:gd name="connsiteX5" fmla="*/ 8626 w 7774061"/>
              <a:gd name="connsiteY5" fmla="*/ 3733603 h 5063048"/>
              <a:gd name="connsiteX6" fmla="*/ 0 w 7774061"/>
              <a:gd name="connsiteY6" fmla="*/ 402369 h 5063048"/>
              <a:gd name="connsiteX0" fmla="*/ 0 w 7774061"/>
              <a:gd name="connsiteY0" fmla="*/ 402369 h 5063048"/>
              <a:gd name="connsiteX1" fmla="*/ 2914782 w 7774061"/>
              <a:gd name="connsiteY1" fmla="*/ 0 h 5063048"/>
              <a:gd name="connsiteX2" fmla="*/ 7772400 w 7774061"/>
              <a:gd name="connsiteY2" fmla="*/ 1066957 h 5063048"/>
              <a:gd name="connsiteX3" fmla="*/ 7772401 w 7774061"/>
              <a:gd name="connsiteY3" fmla="*/ 4570366 h 5063048"/>
              <a:gd name="connsiteX4" fmla="*/ 4356340 w 7774061"/>
              <a:gd name="connsiteY4" fmla="*/ 5026127 h 5063048"/>
              <a:gd name="connsiteX5" fmla="*/ 8626 w 7774061"/>
              <a:gd name="connsiteY5" fmla="*/ 3733603 h 5063048"/>
              <a:gd name="connsiteX6" fmla="*/ 0 w 7774061"/>
              <a:gd name="connsiteY6" fmla="*/ 402369 h 5063048"/>
              <a:gd name="connsiteX0" fmla="*/ 0 w 7774061"/>
              <a:gd name="connsiteY0" fmla="*/ 402369 h 5063048"/>
              <a:gd name="connsiteX1" fmla="*/ 2914782 w 7774061"/>
              <a:gd name="connsiteY1" fmla="*/ 0 h 5063048"/>
              <a:gd name="connsiteX2" fmla="*/ 7772400 w 7774061"/>
              <a:gd name="connsiteY2" fmla="*/ 1066957 h 5063048"/>
              <a:gd name="connsiteX3" fmla="*/ 7772401 w 7774061"/>
              <a:gd name="connsiteY3" fmla="*/ 4570366 h 5063048"/>
              <a:gd name="connsiteX4" fmla="*/ 4356340 w 7774061"/>
              <a:gd name="connsiteY4" fmla="*/ 5026127 h 5063048"/>
              <a:gd name="connsiteX5" fmla="*/ 8626 w 7774061"/>
              <a:gd name="connsiteY5" fmla="*/ 3733603 h 5063048"/>
              <a:gd name="connsiteX6" fmla="*/ 0 w 7774061"/>
              <a:gd name="connsiteY6" fmla="*/ 402369 h 5063048"/>
              <a:gd name="connsiteX0" fmla="*/ 0 w 7774061"/>
              <a:gd name="connsiteY0" fmla="*/ 402369 h 5053100"/>
              <a:gd name="connsiteX1" fmla="*/ 2914782 w 7774061"/>
              <a:gd name="connsiteY1" fmla="*/ 0 h 5053100"/>
              <a:gd name="connsiteX2" fmla="*/ 7772400 w 7774061"/>
              <a:gd name="connsiteY2" fmla="*/ 1066957 h 5053100"/>
              <a:gd name="connsiteX3" fmla="*/ 7772401 w 7774061"/>
              <a:gd name="connsiteY3" fmla="*/ 4570366 h 5053100"/>
              <a:gd name="connsiteX4" fmla="*/ 4356340 w 7774061"/>
              <a:gd name="connsiteY4" fmla="*/ 5026127 h 5053100"/>
              <a:gd name="connsiteX5" fmla="*/ 8626 w 7774061"/>
              <a:gd name="connsiteY5" fmla="*/ 3733603 h 5053100"/>
              <a:gd name="connsiteX6" fmla="*/ 0 w 7774061"/>
              <a:gd name="connsiteY6" fmla="*/ 402369 h 5053100"/>
              <a:gd name="connsiteX0" fmla="*/ 0 w 7774061"/>
              <a:gd name="connsiteY0" fmla="*/ 402369 h 5053100"/>
              <a:gd name="connsiteX1" fmla="*/ 2914782 w 7774061"/>
              <a:gd name="connsiteY1" fmla="*/ 0 h 5053100"/>
              <a:gd name="connsiteX2" fmla="*/ 7772400 w 7774061"/>
              <a:gd name="connsiteY2" fmla="*/ 1066957 h 5053100"/>
              <a:gd name="connsiteX3" fmla="*/ 7772401 w 7774061"/>
              <a:gd name="connsiteY3" fmla="*/ 4570366 h 5053100"/>
              <a:gd name="connsiteX4" fmla="*/ 4356340 w 7774061"/>
              <a:gd name="connsiteY4" fmla="*/ 5026127 h 5053100"/>
              <a:gd name="connsiteX5" fmla="*/ 8626 w 7774061"/>
              <a:gd name="connsiteY5" fmla="*/ 3733603 h 5053100"/>
              <a:gd name="connsiteX6" fmla="*/ 0 w 7774061"/>
              <a:gd name="connsiteY6" fmla="*/ 402369 h 5053100"/>
              <a:gd name="connsiteX0" fmla="*/ 0 w 7774061"/>
              <a:gd name="connsiteY0" fmla="*/ 402369 h 5053100"/>
              <a:gd name="connsiteX1" fmla="*/ 2914782 w 7774061"/>
              <a:gd name="connsiteY1" fmla="*/ 0 h 5053100"/>
              <a:gd name="connsiteX2" fmla="*/ 7772400 w 7774061"/>
              <a:gd name="connsiteY2" fmla="*/ 1066957 h 5053100"/>
              <a:gd name="connsiteX3" fmla="*/ 7772401 w 7774061"/>
              <a:gd name="connsiteY3" fmla="*/ 4570366 h 5053100"/>
              <a:gd name="connsiteX4" fmla="*/ 4356340 w 7774061"/>
              <a:gd name="connsiteY4" fmla="*/ 5026127 h 5053100"/>
              <a:gd name="connsiteX5" fmla="*/ 8626 w 7774061"/>
              <a:gd name="connsiteY5" fmla="*/ 3733603 h 5053100"/>
              <a:gd name="connsiteX6" fmla="*/ 0 w 7774061"/>
              <a:gd name="connsiteY6" fmla="*/ 402369 h 5053100"/>
              <a:gd name="connsiteX0" fmla="*/ 0 w 7774061"/>
              <a:gd name="connsiteY0" fmla="*/ 380424 h 5053100"/>
              <a:gd name="connsiteX1" fmla="*/ 2914782 w 7774061"/>
              <a:gd name="connsiteY1" fmla="*/ 0 h 5053100"/>
              <a:gd name="connsiteX2" fmla="*/ 7772400 w 7774061"/>
              <a:gd name="connsiteY2" fmla="*/ 1066957 h 5053100"/>
              <a:gd name="connsiteX3" fmla="*/ 7772401 w 7774061"/>
              <a:gd name="connsiteY3" fmla="*/ 4570366 h 5053100"/>
              <a:gd name="connsiteX4" fmla="*/ 4356340 w 7774061"/>
              <a:gd name="connsiteY4" fmla="*/ 5026127 h 5053100"/>
              <a:gd name="connsiteX5" fmla="*/ 8626 w 7774061"/>
              <a:gd name="connsiteY5" fmla="*/ 3733603 h 5053100"/>
              <a:gd name="connsiteX6" fmla="*/ 0 w 7774061"/>
              <a:gd name="connsiteY6" fmla="*/ 380424 h 5053100"/>
              <a:gd name="connsiteX0" fmla="*/ 0 w 7779715"/>
              <a:gd name="connsiteY0" fmla="*/ 380424 h 5053100"/>
              <a:gd name="connsiteX1" fmla="*/ 2914782 w 7779715"/>
              <a:gd name="connsiteY1" fmla="*/ 0 h 5053100"/>
              <a:gd name="connsiteX2" fmla="*/ 7779715 w 7779715"/>
              <a:gd name="connsiteY2" fmla="*/ 1045011 h 5053100"/>
              <a:gd name="connsiteX3" fmla="*/ 7772401 w 7779715"/>
              <a:gd name="connsiteY3" fmla="*/ 4570366 h 5053100"/>
              <a:gd name="connsiteX4" fmla="*/ 4356340 w 7779715"/>
              <a:gd name="connsiteY4" fmla="*/ 5026127 h 5053100"/>
              <a:gd name="connsiteX5" fmla="*/ 8626 w 7779715"/>
              <a:gd name="connsiteY5" fmla="*/ 3733603 h 5053100"/>
              <a:gd name="connsiteX6" fmla="*/ 0 w 7779715"/>
              <a:gd name="connsiteY6" fmla="*/ 380424 h 5053100"/>
              <a:gd name="connsiteX0" fmla="*/ 0 w 7779715"/>
              <a:gd name="connsiteY0" fmla="*/ 1234439 h 5053100"/>
              <a:gd name="connsiteX1" fmla="*/ 2914782 w 7779715"/>
              <a:gd name="connsiteY1" fmla="*/ 0 h 5053100"/>
              <a:gd name="connsiteX2" fmla="*/ 7779715 w 7779715"/>
              <a:gd name="connsiteY2" fmla="*/ 1045011 h 5053100"/>
              <a:gd name="connsiteX3" fmla="*/ 7772401 w 7779715"/>
              <a:gd name="connsiteY3" fmla="*/ 4570366 h 5053100"/>
              <a:gd name="connsiteX4" fmla="*/ 4356340 w 7779715"/>
              <a:gd name="connsiteY4" fmla="*/ 5026127 h 5053100"/>
              <a:gd name="connsiteX5" fmla="*/ 8626 w 7779715"/>
              <a:gd name="connsiteY5" fmla="*/ 3733603 h 5053100"/>
              <a:gd name="connsiteX6" fmla="*/ 0 w 7779715"/>
              <a:gd name="connsiteY6" fmla="*/ 1234439 h 5053100"/>
              <a:gd name="connsiteX0" fmla="*/ 0 w 7779715"/>
              <a:gd name="connsiteY0" fmla="*/ 682348 h 4501009"/>
              <a:gd name="connsiteX1" fmla="*/ 2871650 w 7779715"/>
              <a:gd name="connsiteY1" fmla="*/ 0 h 4501009"/>
              <a:gd name="connsiteX2" fmla="*/ 7779715 w 7779715"/>
              <a:gd name="connsiteY2" fmla="*/ 492920 h 4501009"/>
              <a:gd name="connsiteX3" fmla="*/ 7772401 w 7779715"/>
              <a:gd name="connsiteY3" fmla="*/ 4018275 h 4501009"/>
              <a:gd name="connsiteX4" fmla="*/ 4356340 w 7779715"/>
              <a:gd name="connsiteY4" fmla="*/ 4474036 h 4501009"/>
              <a:gd name="connsiteX5" fmla="*/ 8626 w 7779715"/>
              <a:gd name="connsiteY5" fmla="*/ 3181512 h 4501009"/>
              <a:gd name="connsiteX6" fmla="*/ 0 w 7779715"/>
              <a:gd name="connsiteY6" fmla="*/ 682348 h 4501009"/>
              <a:gd name="connsiteX0" fmla="*/ 0 w 7788342"/>
              <a:gd name="connsiteY0" fmla="*/ 682348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682348 h 4501009"/>
              <a:gd name="connsiteX0" fmla="*/ 0 w 7788342"/>
              <a:gd name="connsiteY0" fmla="*/ 682348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682348 h 4501009"/>
              <a:gd name="connsiteX0" fmla="*/ 0 w 7788342"/>
              <a:gd name="connsiteY0" fmla="*/ 682348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682348 h 4501009"/>
              <a:gd name="connsiteX0" fmla="*/ 0 w 7788342"/>
              <a:gd name="connsiteY0" fmla="*/ 682348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682348 h 4501009"/>
              <a:gd name="connsiteX0" fmla="*/ 0 w 7788342"/>
              <a:gd name="connsiteY0" fmla="*/ 682348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682348 h 4501009"/>
              <a:gd name="connsiteX0" fmla="*/ 0 w 7788342"/>
              <a:gd name="connsiteY0" fmla="*/ 1148174 h 4501009"/>
              <a:gd name="connsiteX1" fmla="*/ 2871650 w 7788342"/>
              <a:gd name="connsiteY1" fmla="*/ 0 h 4501009"/>
              <a:gd name="connsiteX2" fmla="*/ 7788342 w 7788342"/>
              <a:gd name="connsiteY2" fmla="*/ 1243418 h 4501009"/>
              <a:gd name="connsiteX3" fmla="*/ 7772401 w 7788342"/>
              <a:gd name="connsiteY3" fmla="*/ 4018275 h 4501009"/>
              <a:gd name="connsiteX4" fmla="*/ 4356340 w 7788342"/>
              <a:gd name="connsiteY4" fmla="*/ 4474036 h 4501009"/>
              <a:gd name="connsiteX5" fmla="*/ 8626 w 7788342"/>
              <a:gd name="connsiteY5" fmla="*/ 3181512 h 4501009"/>
              <a:gd name="connsiteX6" fmla="*/ 0 w 7788342"/>
              <a:gd name="connsiteY6" fmla="*/ 1148174 h 4501009"/>
              <a:gd name="connsiteX0" fmla="*/ 0 w 7788342"/>
              <a:gd name="connsiteY0" fmla="*/ 682347 h 4035182"/>
              <a:gd name="connsiteX1" fmla="*/ 2837145 w 7788342"/>
              <a:gd name="connsiteY1" fmla="*/ 0 h 4035182"/>
              <a:gd name="connsiteX2" fmla="*/ 7788342 w 7788342"/>
              <a:gd name="connsiteY2" fmla="*/ 777591 h 4035182"/>
              <a:gd name="connsiteX3" fmla="*/ 7772401 w 7788342"/>
              <a:gd name="connsiteY3" fmla="*/ 3552448 h 4035182"/>
              <a:gd name="connsiteX4" fmla="*/ 4356340 w 7788342"/>
              <a:gd name="connsiteY4" fmla="*/ 4008209 h 4035182"/>
              <a:gd name="connsiteX5" fmla="*/ 8626 w 7788342"/>
              <a:gd name="connsiteY5" fmla="*/ 2715685 h 4035182"/>
              <a:gd name="connsiteX6" fmla="*/ 0 w 7788342"/>
              <a:gd name="connsiteY6" fmla="*/ 682347 h 4035182"/>
              <a:gd name="connsiteX0" fmla="*/ 0 w 7779716"/>
              <a:gd name="connsiteY0" fmla="*/ 682347 h 4035182"/>
              <a:gd name="connsiteX1" fmla="*/ 2837145 w 7779716"/>
              <a:gd name="connsiteY1" fmla="*/ 0 h 4035182"/>
              <a:gd name="connsiteX2" fmla="*/ 7779716 w 7779716"/>
              <a:gd name="connsiteY2" fmla="*/ 1234791 h 4035182"/>
              <a:gd name="connsiteX3" fmla="*/ 7772401 w 7779716"/>
              <a:gd name="connsiteY3" fmla="*/ 3552448 h 4035182"/>
              <a:gd name="connsiteX4" fmla="*/ 4356340 w 7779716"/>
              <a:gd name="connsiteY4" fmla="*/ 4008209 h 4035182"/>
              <a:gd name="connsiteX5" fmla="*/ 8626 w 7779716"/>
              <a:gd name="connsiteY5" fmla="*/ 2715685 h 4035182"/>
              <a:gd name="connsiteX6" fmla="*/ 0 w 7779716"/>
              <a:gd name="connsiteY6" fmla="*/ 682347 h 4035182"/>
              <a:gd name="connsiteX0" fmla="*/ 0 w 7785540"/>
              <a:gd name="connsiteY0" fmla="*/ 682347 h 4034515"/>
              <a:gd name="connsiteX1" fmla="*/ 2837145 w 7785540"/>
              <a:gd name="connsiteY1" fmla="*/ 0 h 4034515"/>
              <a:gd name="connsiteX2" fmla="*/ 7779716 w 7785540"/>
              <a:gd name="connsiteY2" fmla="*/ 1234791 h 4034515"/>
              <a:gd name="connsiteX3" fmla="*/ 7784276 w 7785540"/>
              <a:gd name="connsiteY3" fmla="*/ 3534635 h 4034515"/>
              <a:gd name="connsiteX4" fmla="*/ 4356340 w 7785540"/>
              <a:gd name="connsiteY4" fmla="*/ 4008209 h 4034515"/>
              <a:gd name="connsiteX5" fmla="*/ 8626 w 7785540"/>
              <a:gd name="connsiteY5" fmla="*/ 2715685 h 4034515"/>
              <a:gd name="connsiteX6" fmla="*/ 0 w 7785540"/>
              <a:gd name="connsiteY6" fmla="*/ 682347 h 4034515"/>
              <a:gd name="connsiteX0" fmla="*/ 14799 w 7800339"/>
              <a:gd name="connsiteY0" fmla="*/ 682347 h 4034515"/>
              <a:gd name="connsiteX1" fmla="*/ 2851944 w 7800339"/>
              <a:gd name="connsiteY1" fmla="*/ 0 h 4034515"/>
              <a:gd name="connsiteX2" fmla="*/ 7794515 w 7800339"/>
              <a:gd name="connsiteY2" fmla="*/ 1234791 h 4034515"/>
              <a:gd name="connsiteX3" fmla="*/ 7799075 w 7800339"/>
              <a:gd name="connsiteY3" fmla="*/ 3534635 h 4034515"/>
              <a:gd name="connsiteX4" fmla="*/ 4371139 w 7800339"/>
              <a:gd name="connsiteY4" fmla="*/ 4008209 h 4034515"/>
              <a:gd name="connsiteX5" fmla="*/ 280 w 7800339"/>
              <a:gd name="connsiteY5" fmla="*/ 2142479 h 4034515"/>
              <a:gd name="connsiteX6" fmla="*/ 14799 w 7800339"/>
              <a:gd name="connsiteY6" fmla="*/ 682347 h 4034515"/>
              <a:gd name="connsiteX0" fmla="*/ 14799 w 7800339"/>
              <a:gd name="connsiteY0" fmla="*/ 682347 h 3598214"/>
              <a:gd name="connsiteX1" fmla="*/ 2851944 w 7800339"/>
              <a:gd name="connsiteY1" fmla="*/ 0 h 3598214"/>
              <a:gd name="connsiteX2" fmla="*/ 7794515 w 7800339"/>
              <a:gd name="connsiteY2" fmla="*/ 1234791 h 3598214"/>
              <a:gd name="connsiteX3" fmla="*/ 7799075 w 7800339"/>
              <a:gd name="connsiteY3" fmla="*/ 3534635 h 3598214"/>
              <a:gd name="connsiteX4" fmla="*/ 4371140 w 7800339"/>
              <a:gd name="connsiteY4" fmla="*/ 3516889 h 3598214"/>
              <a:gd name="connsiteX5" fmla="*/ 280 w 7800339"/>
              <a:gd name="connsiteY5" fmla="*/ 2142479 h 3598214"/>
              <a:gd name="connsiteX6" fmla="*/ 14799 w 7800339"/>
              <a:gd name="connsiteY6" fmla="*/ 682347 h 3598214"/>
              <a:gd name="connsiteX0" fmla="*/ 14799 w 7794515"/>
              <a:gd name="connsiteY0" fmla="*/ 682347 h 3543195"/>
              <a:gd name="connsiteX1" fmla="*/ 2851944 w 7794515"/>
              <a:gd name="connsiteY1" fmla="*/ 0 h 3543195"/>
              <a:gd name="connsiteX2" fmla="*/ 7794515 w 7794515"/>
              <a:gd name="connsiteY2" fmla="*/ 1234791 h 3543195"/>
              <a:gd name="connsiteX3" fmla="*/ 7775931 w 7794515"/>
              <a:gd name="connsiteY3" fmla="*/ 3043316 h 3543195"/>
              <a:gd name="connsiteX4" fmla="*/ 4371140 w 7794515"/>
              <a:gd name="connsiteY4" fmla="*/ 3516889 h 3543195"/>
              <a:gd name="connsiteX5" fmla="*/ 280 w 7794515"/>
              <a:gd name="connsiteY5" fmla="*/ 2142479 h 3543195"/>
              <a:gd name="connsiteX6" fmla="*/ 14799 w 7794515"/>
              <a:gd name="connsiteY6" fmla="*/ 682347 h 3543195"/>
              <a:gd name="connsiteX0" fmla="*/ 14799 w 7794515"/>
              <a:gd name="connsiteY0" fmla="*/ 682347 h 3543195"/>
              <a:gd name="connsiteX1" fmla="*/ 2851944 w 7794515"/>
              <a:gd name="connsiteY1" fmla="*/ 0 h 3543195"/>
              <a:gd name="connsiteX2" fmla="*/ 7794515 w 7794515"/>
              <a:gd name="connsiteY2" fmla="*/ 1234791 h 3543195"/>
              <a:gd name="connsiteX3" fmla="*/ 7775931 w 7794515"/>
              <a:gd name="connsiteY3" fmla="*/ 3043316 h 3543195"/>
              <a:gd name="connsiteX4" fmla="*/ 4371140 w 7794515"/>
              <a:gd name="connsiteY4" fmla="*/ 3516889 h 3543195"/>
              <a:gd name="connsiteX5" fmla="*/ 280 w 7794515"/>
              <a:gd name="connsiteY5" fmla="*/ 2197070 h 3543195"/>
              <a:gd name="connsiteX6" fmla="*/ 14799 w 7794515"/>
              <a:gd name="connsiteY6" fmla="*/ 682347 h 3543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4515" h="3543195">
                <a:moveTo>
                  <a:pt x="14799" y="682347"/>
                </a:moveTo>
                <a:cubicBezTo>
                  <a:pt x="73254" y="678172"/>
                  <a:pt x="641494" y="6893"/>
                  <a:pt x="2851944" y="0"/>
                </a:cubicBezTo>
                <a:cubicBezTo>
                  <a:pt x="5477014" y="154095"/>
                  <a:pt x="7141467" y="815878"/>
                  <a:pt x="7794515" y="1234791"/>
                </a:cubicBezTo>
                <a:cubicBezTo>
                  <a:pt x="7788764" y="2399718"/>
                  <a:pt x="7781682" y="1878389"/>
                  <a:pt x="7775931" y="3043316"/>
                </a:cubicBezTo>
                <a:cubicBezTo>
                  <a:pt x="7784557" y="3065840"/>
                  <a:pt x="6803790" y="3675519"/>
                  <a:pt x="4371140" y="3516889"/>
                </a:cubicBezTo>
                <a:cubicBezTo>
                  <a:pt x="1921238" y="3293082"/>
                  <a:pt x="52038" y="2213843"/>
                  <a:pt x="280" y="2197070"/>
                </a:cubicBezTo>
                <a:cubicBezTo>
                  <a:pt x="-2595" y="1080908"/>
                  <a:pt x="17674" y="1798509"/>
                  <a:pt x="14799" y="682347"/>
                </a:cubicBezTo>
                <a:close/>
              </a:path>
            </a:pathLst>
          </a:custGeom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2" name="Rectangle 9"/>
          <p:cNvSpPr/>
          <p:nvPr userDrawn="1"/>
        </p:nvSpPr>
        <p:spPr>
          <a:xfrm flipV="1">
            <a:off x="-18085" y="-11956"/>
            <a:ext cx="9186213" cy="1675459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5081385"/>
              <a:gd name="connsiteX1" fmla="*/ 4384110 w 7772400"/>
              <a:gd name="connsiteY1" fmla="*/ 1250845 h 5081385"/>
              <a:gd name="connsiteX2" fmla="*/ 7772400 w 7772400"/>
              <a:gd name="connsiteY2" fmla="*/ 801929 h 5081385"/>
              <a:gd name="connsiteX3" fmla="*/ 7772400 w 7772400"/>
              <a:gd name="connsiteY3" fmla="*/ 4572263 h 5081385"/>
              <a:gd name="connsiteX4" fmla="*/ 0 w 7772400"/>
              <a:gd name="connsiteY4" fmla="*/ 5081385 h 5081385"/>
              <a:gd name="connsiteX5" fmla="*/ 0 w 7772400"/>
              <a:gd name="connsiteY5" fmla="*/ 263 h 5081385"/>
              <a:gd name="connsiteX0" fmla="*/ 0 w 7784926"/>
              <a:gd name="connsiteY0" fmla="*/ 263 h 5081385"/>
              <a:gd name="connsiteX1" fmla="*/ 4384110 w 7784926"/>
              <a:gd name="connsiteY1" fmla="*/ 1250845 h 5081385"/>
              <a:gd name="connsiteX2" fmla="*/ 7772400 w 7784926"/>
              <a:gd name="connsiteY2" fmla="*/ 801929 h 5081385"/>
              <a:gd name="connsiteX3" fmla="*/ 7784926 w 7784926"/>
              <a:gd name="connsiteY3" fmla="*/ 5069263 h 5081385"/>
              <a:gd name="connsiteX4" fmla="*/ 0 w 7784926"/>
              <a:gd name="connsiteY4" fmla="*/ 5081385 h 5081385"/>
              <a:gd name="connsiteX5" fmla="*/ 0 w 7784926"/>
              <a:gd name="connsiteY5" fmla="*/ 263 h 5081385"/>
              <a:gd name="connsiteX0" fmla="*/ 0 w 7772441"/>
              <a:gd name="connsiteY0" fmla="*/ 263 h 5081385"/>
              <a:gd name="connsiteX1" fmla="*/ 4384110 w 7772441"/>
              <a:gd name="connsiteY1" fmla="*/ 1250845 h 5081385"/>
              <a:gd name="connsiteX2" fmla="*/ 7772400 w 7772441"/>
              <a:gd name="connsiteY2" fmla="*/ 801929 h 5081385"/>
              <a:gd name="connsiteX3" fmla="*/ 7470601 w 7772441"/>
              <a:gd name="connsiteY3" fmla="*/ 4912561 h 5081385"/>
              <a:gd name="connsiteX4" fmla="*/ 0 w 7772441"/>
              <a:gd name="connsiteY4" fmla="*/ 5081385 h 5081385"/>
              <a:gd name="connsiteX5" fmla="*/ 0 w 7772441"/>
              <a:gd name="connsiteY5" fmla="*/ 263 h 5081385"/>
              <a:gd name="connsiteX0" fmla="*/ 0 w 7775401"/>
              <a:gd name="connsiteY0" fmla="*/ 263 h 5081385"/>
              <a:gd name="connsiteX1" fmla="*/ 4384110 w 7775401"/>
              <a:gd name="connsiteY1" fmla="*/ 1250845 h 5081385"/>
              <a:gd name="connsiteX2" fmla="*/ 7772400 w 7775401"/>
              <a:gd name="connsiteY2" fmla="*/ 801929 h 5081385"/>
              <a:gd name="connsiteX3" fmla="*/ 7775401 w 7775401"/>
              <a:gd name="connsiteY3" fmla="*/ 5073872 h 5081385"/>
              <a:gd name="connsiteX4" fmla="*/ 0 w 7775401"/>
              <a:gd name="connsiteY4" fmla="*/ 5081385 h 5081385"/>
              <a:gd name="connsiteX5" fmla="*/ 0 w 7775401"/>
              <a:gd name="connsiteY5" fmla="*/ 263 h 5081385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200025 w 7775401"/>
              <a:gd name="connsiteY4" fmla="*/ 4952337 h 5073872"/>
              <a:gd name="connsiteX5" fmla="*/ 0 w 7775401"/>
              <a:gd name="connsiteY5" fmla="*/ 263 h 5073872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0 w 7775401"/>
              <a:gd name="connsiteY4" fmla="*/ 5067558 h 5073872"/>
              <a:gd name="connsiteX5" fmla="*/ 0 w 7775401"/>
              <a:gd name="connsiteY5" fmla="*/ 263 h 5073872"/>
              <a:gd name="connsiteX0" fmla="*/ 0 w 7780572"/>
              <a:gd name="connsiteY0" fmla="*/ 6548539 h 11622148"/>
              <a:gd name="connsiteX1" fmla="*/ 4384110 w 7780572"/>
              <a:gd name="connsiteY1" fmla="*/ 7799121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4364482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4364482 h 11622148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1622148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4296754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129396 w 7909968"/>
              <a:gd name="connsiteY0" fmla="*/ 4364482 h 14296754"/>
              <a:gd name="connsiteX1" fmla="*/ 3379650 w 7909968"/>
              <a:gd name="connsiteY1" fmla="*/ 6623090 h 14296754"/>
              <a:gd name="connsiteX2" fmla="*/ 7909112 w 7909968"/>
              <a:gd name="connsiteY2" fmla="*/ 0 h 14296754"/>
              <a:gd name="connsiteX3" fmla="*/ 7904797 w 7909968"/>
              <a:gd name="connsiteY3" fmla="*/ 14296754 h 14296754"/>
              <a:gd name="connsiteX4" fmla="*/ 0 w 7909968"/>
              <a:gd name="connsiteY4" fmla="*/ 13943729 h 14296754"/>
              <a:gd name="connsiteX5" fmla="*/ 129396 w 7909968"/>
              <a:gd name="connsiteY5" fmla="*/ 4364482 h 14296754"/>
              <a:gd name="connsiteX0" fmla="*/ 0 w 7780572"/>
              <a:gd name="connsiteY0" fmla="*/ 4364482 h 14296754"/>
              <a:gd name="connsiteX1" fmla="*/ 3250254 w 7780572"/>
              <a:gd name="connsiteY1" fmla="*/ 6623090 h 14296754"/>
              <a:gd name="connsiteX2" fmla="*/ 7779716 w 7780572"/>
              <a:gd name="connsiteY2" fmla="*/ 0 h 14296754"/>
              <a:gd name="connsiteX3" fmla="*/ 7775401 w 7780572"/>
              <a:gd name="connsiteY3" fmla="*/ 14296754 h 14296754"/>
              <a:gd name="connsiteX4" fmla="*/ 112143 w 7780572"/>
              <a:gd name="connsiteY4" fmla="*/ 13894197 h 14296754"/>
              <a:gd name="connsiteX5" fmla="*/ 0 w 7780572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306245"/>
              <a:gd name="connsiteX1" fmla="*/ 3258880 w 7789198"/>
              <a:gd name="connsiteY1" fmla="*/ 6623090 h 14306245"/>
              <a:gd name="connsiteX2" fmla="*/ 7788342 w 7789198"/>
              <a:gd name="connsiteY2" fmla="*/ 0 h 14306245"/>
              <a:gd name="connsiteX3" fmla="*/ 7784027 w 7789198"/>
              <a:gd name="connsiteY3" fmla="*/ 14296754 h 14306245"/>
              <a:gd name="connsiteX4" fmla="*/ 0 w 7789198"/>
              <a:gd name="connsiteY4" fmla="*/ 14290432 h 14306245"/>
              <a:gd name="connsiteX5" fmla="*/ 8626 w 7789198"/>
              <a:gd name="connsiteY5" fmla="*/ 4364482 h 14306245"/>
              <a:gd name="connsiteX0" fmla="*/ 8626 w 7789198"/>
              <a:gd name="connsiteY0" fmla="*/ 4364482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4364482 h 14339966"/>
              <a:gd name="connsiteX0" fmla="*/ 8626 w 7789198"/>
              <a:gd name="connsiteY0" fmla="*/ 5998963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910863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4296754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7020887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8626 w 7788384"/>
              <a:gd name="connsiteY0" fmla="*/ 5998963 h 17064099"/>
              <a:gd name="connsiteX1" fmla="*/ 2551513 w 7788384"/>
              <a:gd name="connsiteY1" fmla="*/ 7861335 h 17064099"/>
              <a:gd name="connsiteX2" fmla="*/ 7788342 w 7788384"/>
              <a:gd name="connsiteY2" fmla="*/ 0 h 17064099"/>
              <a:gd name="connsiteX3" fmla="*/ 7494721 w 7788384"/>
              <a:gd name="connsiteY3" fmla="*/ 7382558 h 17064099"/>
              <a:gd name="connsiteX4" fmla="*/ 0 w 7788384"/>
              <a:gd name="connsiteY4" fmla="*/ 17064099 h 17064099"/>
              <a:gd name="connsiteX5" fmla="*/ 8626 w 7788384"/>
              <a:gd name="connsiteY5" fmla="*/ 5998963 h 17064099"/>
              <a:gd name="connsiteX0" fmla="*/ 8626 w 7788827"/>
              <a:gd name="connsiteY0" fmla="*/ 5998963 h 17064099"/>
              <a:gd name="connsiteX1" fmla="*/ 2551513 w 7788827"/>
              <a:gd name="connsiteY1" fmla="*/ 7861335 h 17064099"/>
              <a:gd name="connsiteX2" fmla="*/ 7788342 w 7788827"/>
              <a:gd name="connsiteY2" fmla="*/ 0 h 17064099"/>
              <a:gd name="connsiteX3" fmla="*/ 7772456 w 7788827"/>
              <a:gd name="connsiteY3" fmla="*/ 9576647 h 17064099"/>
              <a:gd name="connsiteX4" fmla="*/ 0 w 7788827"/>
              <a:gd name="connsiteY4" fmla="*/ 17064099 h 17064099"/>
              <a:gd name="connsiteX5" fmla="*/ 8626 w 7788827"/>
              <a:gd name="connsiteY5" fmla="*/ 5998963 h 17064099"/>
              <a:gd name="connsiteX0" fmla="*/ 10 w 7780211"/>
              <a:gd name="connsiteY0" fmla="*/ 5998963 h 9577371"/>
              <a:gd name="connsiteX1" fmla="*/ 2542897 w 7780211"/>
              <a:gd name="connsiteY1" fmla="*/ 7861335 h 9577371"/>
              <a:gd name="connsiteX2" fmla="*/ 7779726 w 7780211"/>
              <a:gd name="connsiteY2" fmla="*/ 0 h 9577371"/>
              <a:gd name="connsiteX3" fmla="*/ 7763840 w 7780211"/>
              <a:gd name="connsiteY3" fmla="*/ 9576647 h 9577371"/>
              <a:gd name="connsiteX4" fmla="*/ 616285 w 7780211"/>
              <a:gd name="connsiteY4" fmla="*/ 7425775 h 9577371"/>
              <a:gd name="connsiteX5" fmla="*/ 10 w 7780211"/>
              <a:gd name="connsiteY5" fmla="*/ 5998963 h 9577371"/>
              <a:gd name="connsiteX0" fmla="*/ 8626 w 7788827"/>
              <a:gd name="connsiteY0" fmla="*/ 5998963 h 9619865"/>
              <a:gd name="connsiteX1" fmla="*/ 2551513 w 7788827"/>
              <a:gd name="connsiteY1" fmla="*/ 7861335 h 9619865"/>
              <a:gd name="connsiteX2" fmla="*/ 7788342 w 7788827"/>
              <a:gd name="connsiteY2" fmla="*/ 0 h 9619865"/>
              <a:gd name="connsiteX3" fmla="*/ 7772456 w 7788827"/>
              <a:gd name="connsiteY3" fmla="*/ 9576647 h 9619865"/>
              <a:gd name="connsiteX4" fmla="*/ 0 w 7788827"/>
              <a:gd name="connsiteY4" fmla="*/ 9619865 h 9619865"/>
              <a:gd name="connsiteX5" fmla="*/ 8626 w 7788827"/>
              <a:gd name="connsiteY5" fmla="*/ 5998963 h 9619865"/>
              <a:gd name="connsiteX0" fmla="*/ 8626 w 7788381"/>
              <a:gd name="connsiteY0" fmla="*/ 5998963 h 9619865"/>
              <a:gd name="connsiteX1" fmla="*/ 2551513 w 7788381"/>
              <a:gd name="connsiteY1" fmla="*/ 7861335 h 9619865"/>
              <a:gd name="connsiteX2" fmla="*/ 7788342 w 7788381"/>
              <a:gd name="connsiteY2" fmla="*/ 0 h 9619865"/>
              <a:gd name="connsiteX3" fmla="*/ 7471577 w 7788381"/>
              <a:gd name="connsiteY3" fmla="*/ 8087797 h 9619865"/>
              <a:gd name="connsiteX4" fmla="*/ 0 w 7788381"/>
              <a:gd name="connsiteY4" fmla="*/ 9619865 h 9619865"/>
              <a:gd name="connsiteX5" fmla="*/ 8626 w 7788381"/>
              <a:gd name="connsiteY5" fmla="*/ 5998963 h 9619865"/>
              <a:gd name="connsiteX0" fmla="*/ 8626 w 7789198"/>
              <a:gd name="connsiteY0" fmla="*/ 5998963 h 9619865"/>
              <a:gd name="connsiteX1" fmla="*/ 2551513 w 7789198"/>
              <a:gd name="connsiteY1" fmla="*/ 7861335 h 9619865"/>
              <a:gd name="connsiteX2" fmla="*/ 7788342 w 7789198"/>
              <a:gd name="connsiteY2" fmla="*/ 0 h 9619865"/>
              <a:gd name="connsiteX3" fmla="*/ 7784028 w 7789198"/>
              <a:gd name="connsiteY3" fmla="*/ 9576648 h 9619865"/>
              <a:gd name="connsiteX4" fmla="*/ 0 w 7789198"/>
              <a:gd name="connsiteY4" fmla="*/ 9619865 h 9619865"/>
              <a:gd name="connsiteX5" fmla="*/ 8626 w 7789198"/>
              <a:gd name="connsiteY5" fmla="*/ 5998963 h 9619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89198" h="9619865">
                <a:moveTo>
                  <a:pt x="8626" y="5998963"/>
                </a:moveTo>
                <a:cubicBezTo>
                  <a:pt x="8626" y="5979434"/>
                  <a:pt x="309354" y="7662670"/>
                  <a:pt x="2551513" y="7861335"/>
                </a:cubicBezTo>
                <a:cubicBezTo>
                  <a:pt x="5113531" y="7800939"/>
                  <a:pt x="7761203" y="28419"/>
                  <a:pt x="7788342" y="0"/>
                </a:cubicBezTo>
                <a:cubicBezTo>
                  <a:pt x="7792517" y="1422445"/>
                  <a:pt x="7779853" y="8154203"/>
                  <a:pt x="7784028" y="9576648"/>
                </a:cubicBezTo>
                <a:cubicBezTo>
                  <a:pt x="7777277" y="9624068"/>
                  <a:pt x="-1875" y="9522912"/>
                  <a:pt x="0" y="9619865"/>
                </a:cubicBezTo>
                <a:cubicBezTo>
                  <a:pt x="2875" y="6311215"/>
                  <a:pt x="5751" y="9307613"/>
                  <a:pt x="8626" y="5998963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13" name="Rectangle 9"/>
          <p:cNvSpPr/>
          <p:nvPr userDrawn="1"/>
        </p:nvSpPr>
        <p:spPr>
          <a:xfrm flipH="1" flipV="1">
            <a:off x="-18126" y="319340"/>
            <a:ext cx="9190138" cy="1422229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51 w 7806222"/>
              <a:gd name="connsiteY0" fmla="*/ 261 h 2155814"/>
              <a:gd name="connsiteX1" fmla="*/ 4417914 w 7806222"/>
              <a:gd name="connsiteY1" fmla="*/ 1259804 h 2155814"/>
              <a:gd name="connsiteX2" fmla="*/ 7806204 w 7806222"/>
              <a:gd name="connsiteY2" fmla="*/ 810888 h 2155814"/>
              <a:gd name="connsiteX3" fmla="*/ 7806204 w 7806222"/>
              <a:gd name="connsiteY3" fmla="*/ 2144707 h 2155814"/>
              <a:gd name="connsiteX4" fmla="*/ 4192445 w 7806222"/>
              <a:gd name="connsiteY4" fmla="*/ 1715785 h 2155814"/>
              <a:gd name="connsiteX5" fmla="*/ 11736 w 7806222"/>
              <a:gd name="connsiteY5" fmla="*/ 108218 h 2155814"/>
              <a:gd name="connsiteX6" fmla="*/ 51 w 7806222"/>
              <a:gd name="connsiteY6" fmla="*/ 261 h 2155814"/>
              <a:gd name="connsiteX0" fmla="*/ 106 w 7806277"/>
              <a:gd name="connsiteY0" fmla="*/ 261 h 2155814"/>
              <a:gd name="connsiteX1" fmla="*/ 4417969 w 7806277"/>
              <a:gd name="connsiteY1" fmla="*/ 1259804 h 2155814"/>
              <a:gd name="connsiteX2" fmla="*/ 7806259 w 7806277"/>
              <a:gd name="connsiteY2" fmla="*/ 810888 h 2155814"/>
              <a:gd name="connsiteX3" fmla="*/ 7806259 w 7806277"/>
              <a:gd name="connsiteY3" fmla="*/ 2144707 h 2155814"/>
              <a:gd name="connsiteX4" fmla="*/ 4192500 w 7806277"/>
              <a:gd name="connsiteY4" fmla="*/ 1715785 h 2155814"/>
              <a:gd name="connsiteX5" fmla="*/ 4455 w 7806277"/>
              <a:gd name="connsiteY5" fmla="*/ 99258 h 2155814"/>
              <a:gd name="connsiteX6" fmla="*/ 106 w 7806277"/>
              <a:gd name="connsiteY6" fmla="*/ 261 h 215581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810888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1254701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01922"/>
              <a:gd name="connsiteX1" fmla="*/ 4417969 w 7806277"/>
              <a:gd name="connsiteY1" fmla="*/ 1259804 h 1901922"/>
              <a:gd name="connsiteX2" fmla="*/ 7806259 w 7806277"/>
              <a:gd name="connsiteY2" fmla="*/ 1254701 h 1901922"/>
              <a:gd name="connsiteX3" fmla="*/ 7806259 w 7806277"/>
              <a:gd name="connsiteY3" fmla="*/ 1484652 h 1901922"/>
              <a:gd name="connsiteX4" fmla="*/ 4192500 w 7806277"/>
              <a:gd name="connsiteY4" fmla="*/ 1715785 h 1901922"/>
              <a:gd name="connsiteX5" fmla="*/ 4455 w 7806277"/>
              <a:gd name="connsiteY5" fmla="*/ 99258 h 1901922"/>
              <a:gd name="connsiteX6" fmla="*/ 106 w 7806277"/>
              <a:gd name="connsiteY6" fmla="*/ 261 h 190192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94 h 1826452"/>
              <a:gd name="connsiteX1" fmla="*/ 4582343 w 7806277"/>
              <a:gd name="connsiteY1" fmla="*/ 1133033 h 1826452"/>
              <a:gd name="connsiteX2" fmla="*/ 7797608 w 7806277"/>
              <a:gd name="connsiteY2" fmla="*/ 958858 h 1826452"/>
              <a:gd name="connsiteX3" fmla="*/ 7806259 w 7806277"/>
              <a:gd name="connsiteY3" fmla="*/ 1484685 h 1826452"/>
              <a:gd name="connsiteX4" fmla="*/ 4192500 w 7806277"/>
              <a:gd name="connsiteY4" fmla="*/ 1715818 h 1826452"/>
              <a:gd name="connsiteX5" fmla="*/ 4455 w 7806277"/>
              <a:gd name="connsiteY5" fmla="*/ 99291 h 1826452"/>
              <a:gd name="connsiteX6" fmla="*/ 106 w 7806277"/>
              <a:gd name="connsiteY6" fmla="*/ 294 h 1826452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20 h 1826378"/>
              <a:gd name="connsiteX1" fmla="*/ 4988953 w 7806277"/>
              <a:gd name="connsiteY1" fmla="*/ 1545071 h 1826378"/>
              <a:gd name="connsiteX2" fmla="*/ 7797608 w 7806277"/>
              <a:gd name="connsiteY2" fmla="*/ 958784 h 1826378"/>
              <a:gd name="connsiteX3" fmla="*/ 7806259 w 7806277"/>
              <a:gd name="connsiteY3" fmla="*/ 1484611 h 1826378"/>
              <a:gd name="connsiteX4" fmla="*/ 4192500 w 7806277"/>
              <a:gd name="connsiteY4" fmla="*/ 1715744 h 1826378"/>
              <a:gd name="connsiteX5" fmla="*/ 4455 w 7806277"/>
              <a:gd name="connsiteY5" fmla="*/ 99217 h 1826378"/>
              <a:gd name="connsiteX6" fmla="*/ 106 w 7806277"/>
              <a:gd name="connsiteY6" fmla="*/ 220 h 1826378"/>
              <a:gd name="connsiteX0" fmla="*/ 106 w 7806277"/>
              <a:gd name="connsiteY0" fmla="*/ 222 h 1826380"/>
              <a:gd name="connsiteX1" fmla="*/ 4988953 w 7806277"/>
              <a:gd name="connsiteY1" fmla="*/ 1545073 h 1826380"/>
              <a:gd name="connsiteX2" fmla="*/ 7797608 w 7806277"/>
              <a:gd name="connsiteY2" fmla="*/ 958786 h 1826380"/>
              <a:gd name="connsiteX3" fmla="*/ 7806259 w 7806277"/>
              <a:gd name="connsiteY3" fmla="*/ 1484613 h 1826380"/>
              <a:gd name="connsiteX4" fmla="*/ 4192500 w 7806277"/>
              <a:gd name="connsiteY4" fmla="*/ 1715746 h 1826380"/>
              <a:gd name="connsiteX5" fmla="*/ 4455 w 7806277"/>
              <a:gd name="connsiteY5" fmla="*/ 99219 h 1826380"/>
              <a:gd name="connsiteX6" fmla="*/ 106 w 7806277"/>
              <a:gd name="connsiteY6" fmla="*/ 222 h 1826380"/>
              <a:gd name="connsiteX0" fmla="*/ 106 w 7806277"/>
              <a:gd name="connsiteY0" fmla="*/ 224 h 1826382"/>
              <a:gd name="connsiteX1" fmla="*/ 4988953 w 7806277"/>
              <a:gd name="connsiteY1" fmla="*/ 1545075 h 1826382"/>
              <a:gd name="connsiteX2" fmla="*/ 7797608 w 7806277"/>
              <a:gd name="connsiteY2" fmla="*/ 958788 h 1826382"/>
              <a:gd name="connsiteX3" fmla="*/ 7806259 w 7806277"/>
              <a:gd name="connsiteY3" fmla="*/ 1484615 h 1826382"/>
              <a:gd name="connsiteX4" fmla="*/ 4192500 w 7806277"/>
              <a:gd name="connsiteY4" fmla="*/ 1715748 h 1826382"/>
              <a:gd name="connsiteX5" fmla="*/ 4455 w 7806277"/>
              <a:gd name="connsiteY5" fmla="*/ 99221 h 1826382"/>
              <a:gd name="connsiteX6" fmla="*/ 106 w 7806277"/>
              <a:gd name="connsiteY6" fmla="*/ 224 h 1826382"/>
              <a:gd name="connsiteX0" fmla="*/ 106 w 7814959"/>
              <a:gd name="connsiteY0" fmla="*/ 224 h 1826382"/>
              <a:gd name="connsiteX1" fmla="*/ 4988953 w 7814959"/>
              <a:gd name="connsiteY1" fmla="*/ 1545075 h 1826382"/>
              <a:gd name="connsiteX2" fmla="*/ 7814911 w 7814959"/>
              <a:gd name="connsiteY2" fmla="*/ 662914 h 1826382"/>
              <a:gd name="connsiteX3" fmla="*/ 7806259 w 7814959"/>
              <a:gd name="connsiteY3" fmla="*/ 1484615 h 1826382"/>
              <a:gd name="connsiteX4" fmla="*/ 4192500 w 7814959"/>
              <a:gd name="connsiteY4" fmla="*/ 1715748 h 1826382"/>
              <a:gd name="connsiteX5" fmla="*/ 4455 w 7814959"/>
              <a:gd name="connsiteY5" fmla="*/ 99221 h 1826382"/>
              <a:gd name="connsiteX6" fmla="*/ 106 w 7814959"/>
              <a:gd name="connsiteY6" fmla="*/ 224 h 1826382"/>
              <a:gd name="connsiteX0" fmla="*/ 106 w 7814956"/>
              <a:gd name="connsiteY0" fmla="*/ 222 h 1826380"/>
              <a:gd name="connsiteX1" fmla="*/ 4945696 w 7814956"/>
              <a:gd name="connsiteY1" fmla="*/ 1566207 h 1826380"/>
              <a:gd name="connsiteX2" fmla="*/ 7814911 w 7814956"/>
              <a:gd name="connsiteY2" fmla="*/ 662912 h 1826380"/>
              <a:gd name="connsiteX3" fmla="*/ 7806259 w 7814956"/>
              <a:gd name="connsiteY3" fmla="*/ 1484613 h 1826380"/>
              <a:gd name="connsiteX4" fmla="*/ 4192500 w 7814956"/>
              <a:gd name="connsiteY4" fmla="*/ 1715746 h 1826380"/>
              <a:gd name="connsiteX5" fmla="*/ 4455 w 7814956"/>
              <a:gd name="connsiteY5" fmla="*/ 99219 h 1826380"/>
              <a:gd name="connsiteX6" fmla="*/ 106 w 7814956"/>
              <a:gd name="connsiteY6" fmla="*/ 222 h 1826380"/>
              <a:gd name="connsiteX0" fmla="*/ 106 w 7814956"/>
              <a:gd name="connsiteY0" fmla="*/ 209 h 1826367"/>
              <a:gd name="connsiteX1" fmla="*/ 4945696 w 7814956"/>
              <a:gd name="connsiteY1" fmla="*/ 1566194 h 1826367"/>
              <a:gd name="connsiteX2" fmla="*/ 7814911 w 7814956"/>
              <a:gd name="connsiteY2" fmla="*/ 662899 h 1826367"/>
              <a:gd name="connsiteX3" fmla="*/ 7806259 w 7814956"/>
              <a:gd name="connsiteY3" fmla="*/ 1484600 h 1826367"/>
              <a:gd name="connsiteX4" fmla="*/ 4192500 w 7814956"/>
              <a:gd name="connsiteY4" fmla="*/ 1715733 h 1826367"/>
              <a:gd name="connsiteX5" fmla="*/ 4455 w 7814956"/>
              <a:gd name="connsiteY5" fmla="*/ 99206 h 1826367"/>
              <a:gd name="connsiteX6" fmla="*/ 106 w 7814956"/>
              <a:gd name="connsiteY6" fmla="*/ 209 h 1826367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662905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57"/>
              <a:gd name="connsiteY0" fmla="*/ 215 h 1806562"/>
              <a:gd name="connsiteX1" fmla="*/ 4954347 w 7814957"/>
              <a:gd name="connsiteY1" fmla="*/ 1513364 h 1806562"/>
              <a:gd name="connsiteX2" fmla="*/ 7814911 w 7814957"/>
              <a:gd name="connsiteY2" fmla="*/ 662905 h 1806562"/>
              <a:gd name="connsiteX3" fmla="*/ 7814233 w 7814957"/>
              <a:gd name="connsiteY3" fmla="*/ 1309286 h 1806562"/>
              <a:gd name="connsiteX4" fmla="*/ 4192500 w 7814957"/>
              <a:gd name="connsiteY4" fmla="*/ 1715739 h 1806562"/>
              <a:gd name="connsiteX5" fmla="*/ 4455 w 7814957"/>
              <a:gd name="connsiteY5" fmla="*/ 99212 h 1806562"/>
              <a:gd name="connsiteX6" fmla="*/ 106 w 7814957"/>
              <a:gd name="connsiteY6" fmla="*/ 215 h 1806562"/>
              <a:gd name="connsiteX0" fmla="*/ 106 w 7814957"/>
              <a:gd name="connsiteY0" fmla="*/ 215 h 1753894"/>
              <a:gd name="connsiteX1" fmla="*/ 4954347 w 7814957"/>
              <a:gd name="connsiteY1" fmla="*/ 1513364 h 1753894"/>
              <a:gd name="connsiteX2" fmla="*/ 7814911 w 7814957"/>
              <a:gd name="connsiteY2" fmla="*/ 662905 h 1753894"/>
              <a:gd name="connsiteX3" fmla="*/ 7814233 w 7814957"/>
              <a:gd name="connsiteY3" fmla="*/ 1309286 h 1753894"/>
              <a:gd name="connsiteX4" fmla="*/ 4192501 w 7814957"/>
              <a:gd name="connsiteY4" fmla="*/ 1657299 h 1753894"/>
              <a:gd name="connsiteX5" fmla="*/ 4455 w 7814957"/>
              <a:gd name="connsiteY5" fmla="*/ 99212 h 1753894"/>
              <a:gd name="connsiteX6" fmla="*/ 106 w 7814957"/>
              <a:gd name="connsiteY6" fmla="*/ 215 h 1753894"/>
              <a:gd name="connsiteX0" fmla="*/ 106 w 7814957"/>
              <a:gd name="connsiteY0" fmla="*/ 215 h 1728232"/>
              <a:gd name="connsiteX1" fmla="*/ 4954347 w 7814957"/>
              <a:gd name="connsiteY1" fmla="*/ 1513364 h 1728232"/>
              <a:gd name="connsiteX2" fmla="*/ 7814911 w 7814957"/>
              <a:gd name="connsiteY2" fmla="*/ 662905 h 1728232"/>
              <a:gd name="connsiteX3" fmla="*/ 7814233 w 7814957"/>
              <a:gd name="connsiteY3" fmla="*/ 1309286 h 1728232"/>
              <a:gd name="connsiteX4" fmla="*/ 4192501 w 7814957"/>
              <a:gd name="connsiteY4" fmla="*/ 1657299 h 1728232"/>
              <a:gd name="connsiteX5" fmla="*/ 4455 w 7814957"/>
              <a:gd name="connsiteY5" fmla="*/ 99212 h 1728232"/>
              <a:gd name="connsiteX6" fmla="*/ 106 w 7814957"/>
              <a:gd name="connsiteY6" fmla="*/ 215 h 1728232"/>
              <a:gd name="connsiteX0" fmla="*/ 106 w 7814957"/>
              <a:gd name="connsiteY0" fmla="*/ 215 h 1728233"/>
              <a:gd name="connsiteX1" fmla="*/ 4954347 w 7814957"/>
              <a:gd name="connsiteY1" fmla="*/ 1513364 h 1728233"/>
              <a:gd name="connsiteX2" fmla="*/ 7814911 w 7814957"/>
              <a:gd name="connsiteY2" fmla="*/ 662905 h 1728233"/>
              <a:gd name="connsiteX3" fmla="*/ 7814233 w 7814957"/>
              <a:gd name="connsiteY3" fmla="*/ 1309286 h 1728233"/>
              <a:gd name="connsiteX4" fmla="*/ 4192501 w 7814957"/>
              <a:gd name="connsiteY4" fmla="*/ 1657299 h 1728233"/>
              <a:gd name="connsiteX5" fmla="*/ 4455 w 7814957"/>
              <a:gd name="connsiteY5" fmla="*/ 99212 h 1728233"/>
              <a:gd name="connsiteX6" fmla="*/ 106 w 7814957"/>
              <a:gd name="connsiteY6" fmla="*/ 215 h 1728233"/>
              <a:gd name="connsiteX0" fmla="*/ 106 w 7814957"/>
              <a:gd name="connsiteY0" fmla="*/ 215 h 1790864"/>
              <a:gd name="connsiteX1" fmla="*/ 4954347 w 7814957"/>
              <a:gd name="connsiteY1" fmla="*/ 1513364 h 1790864"/>
              <a:gd name="connsiteX2" fmla="*/ 7814911 w 7814957"/>
              <a:gd name="connsiteY2" fmla="*/ 662905 h 1790864"/>
              <a:gd name="connsiteX3" fmla="*/ 7814233 w 7814957"/>
              <a:gd name="connsiteY3" fmla="*/ 1309286 h 1790864"/>
              <a:gd name="connsiteX4" fmla="*/ 4487546 w 7814957"/>
              <a:gd name="connsiteY4" fmla="*/ 1725479 h 1790864"/>
              <a:gd name="connsiteX5" fmla="*/ 4455 w 7814957"/>
              <a:gd name="connsiteY5" fmla="*/ 99212 h 1790864"/>
              <a:gd name="connsiteX6" fmla="*/ 106 w 7814957"/>
              <a:gd name="connsiteY6" fmla="*/ 215 h 1790864"/>
              <a:gd name="connsiteX0" fmla="*/ 106 w 7814957"/>
              <a:gd name="connsiteY0" fmla="*/ 215 h 1746036"/>
              <a:gd name="connsiteX1" fmla="*/ 4954347 w 7814957"/>
              <a:gd name="connsiteY1" fmla="*/ 1513364 h 1746036"/>
              <a:gd name="connsiteX2" fmla="*/ 7814911 w 7814957"/>
              <a:gd name="connsiteY2" fmla="*/ 662905 h 1746036"/>
              <a:gd name="connsiteX3" fmla="*/ 7814233 w 7814957"/>
              <a:gd name="connsiteY3" fmla="*/ 1309286 h 1746036"/>
              <a:gd name="connsiteX4" fmla="*/ 4344010 w 7814957"/>
              <a:gd name="connsiteY4" fmla="*/ 1676780 h 1746036"/>
              <a:gd name="connsiteX5" fmla="*/ 4455 w 7814957"/>
              <a:gd name="connsiteY5" fmla="*/ 99212 h 1746036"/>
              <a:gd name="connsiteX6" fmla="*/ 106 w 7814957"/>
              <a:gd name="connsiteY6" fmla="*/ 215 h 1746036"/>
              <a:gd name="connsiteX0" fmla="*/ 106 w 7814957"/>
              <a:gd name="connsiteY0" fmla="*/ 215 h 1746035"/>
              <a:gd name="connsiteX1" fmla="*/ 4954347 w 7814957"/>
              <a:gd name="connsiteY1" fmla="*/ 1513364 h 1746035"/>
              <a:gd name="connsiteX2" fmla="*/ 7814911 w 7814957"/>
              <a:gd name="connsiteY2" fmla="*/ 662905 h 1746035"/>
              <a:gd name="connsiteX3" fmla="*/ 7814233 w 7814957"/>
              <a:gd name="connsiteY3" fmla="*/ 1309286 h 1746035"/>
              <a:gd name="connsiteX4" fmla="*/ 4344010 w 7814957"/>
              <a:gd name="connsiteY4" fmla="*/ 1676780 h 1746035"/>
              <a:gd name="connsiteX5" fmla="*/ 4455 w 7814957"/>
              <a:gd name="connsiteY5" fmla="*/ 99212 h 1746035"/>
              <a:gd name="connsiteX6" fmla="*/ 106 w 7814957"/>
              <a:gd name="connsiteY6" fmla="*/ 215 h 174603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814233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814233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14957" h="1742165">
                <a:moveTo>
                  <a:pt x="106" y="215"/>
                </a:moveTo>
                <a:cubicBezTo>
                  <a:pt x="106" y="-19314"/>
                  <a:pt x="1475060" y="1293565"/>
                  <a:pt x="4954347" y="1513364"/>
                </a:cubicBezTo>
                <a:cubicBezTo>
                  <a:pt x="7084436" y="1508141"/>
                  <a:pt x="7821680" y="668129"/>
                  <a:pt x="7814911" y="662905"/>
                </a:cubicBezTo>
                <a:lnTo>
                  <a:pt x="7814233" y="1260586"/>
                </a:lnTo>
                <a:cubicBezTo>
                  <a:pt x="7820496" y="1271156"/>
                  <a:pt x="7163934" y="1951755"/>
                  <a:pt x="4344010" y="1676780"/>
                </a:cubicBezTo>
                <a:cubicBezTo>
                  <a:pt x="1518743" y="1269921"/>
                  <a:pt x="-20597" y="77458"/>
                  <a:pt x="4455" y="99212"/>
                </a:cubicBezTo>
                <a:cubicBezTo>
                  <a:pt x="5451" y="66213"/>
                  <a:pt x="-890" y="33214"/>
                  <a:pt x="106" y="215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 flipH="1" flipV="1">
            <a:off x="-18149" y="227663"/>
            <a:ext cx="9194095" cy="1451273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51 w 7806222"/>
              <a:gd name="connsiteY0" fmla="*/ 261 h 2155814"/>
              <a:gd name="connsiteX1" fmla="*/ 4417914 w 7806222"/>
              <a:gd name="connsiteY1" fmla="*/ 1259804 h 2155814"/>
              <a:gd name="connsiteX2" fmla="*/ 7806204 w 7806222"/>
              <a:gd name="connsiteY2" fmla="*/ 810888 h 2155814"/>
              <a:gd name="connsiteX3" fmla="*/ 7806204 w 7806222"/>
              <a:gd name="connsiteY3" fmla="*/ 2144707 h 2155814"/>
              <a:gd name="connsiteX4" fmla="*/ 4192445 w 7806222"/>
              <a:gd name="connsiteY4" fmla="*/ 1715785 h 2155814"/>
              <a:gd name="connsiteX5" fmla="*/ 11736 w 7806222"/>
              <a:gd name="connsiteY5" fmla="*/ 108218 h 2155814"/>
              <a:gd name="connsiteX6" fmla="*/ 51 w 7806222"/>
              <a:gd name="connsiteY6" fmla="*/ 261 h 2155814"/>
              <a:gd name="connsiteX0" fmla="*/ 106 w 7806277"/>
              <a:gd name="connsiteY0" fmla="*/ 261 h 2155814"/>
              <a:gd name="connsiteX1" fmla="*/ 4417969 w 7806277"/>
              <a:gd name="connsiteY1" fmla="*/ 1259804 h 2155814"/>
              <a:gd name="connsiteX2" fmla="*/ 7806259 w 7806277"/>
              <a:gd name="connsiteY2" fmla="*/ 810888 h 2155814"/>
              <a:gd name="connsiteX3" fmla="*/ 7806259 w 7806277"/>
              <a:gd name="connsiteY3" fmla="*/ 2144707 h 2155814"/>
              <a:gd name="connsiteX4" fmla="*/ 4192500 w 7806277"/>
              <a:gd name="connsiteY4" fmla="*/ 1715785 h 2155814"/>
              <a:gd name="connsiteX5" fmla="*/ 4455 w 7806277"/>
              <a:gd name="connsiteY5" fmla="*/ 99258 h 2155814"/>
              <a:gd name="connsiteX6" fmla="*/ 106 w 7806277"/>
              <a:gd name="connsiteY6" fmla="*/ 261 h 215581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810888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1254701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01922"/>
              <a:gd name="connsiteX1" fmla="*/ 4417969 w 7806277"/>
              <a:gd name="connsiteY1" fmla="*/ 1259804 h 1901922"/>
              <a:gd name="connsiteX2" fmla="*/ 7806259 w 7806277"/>
              <a:gd name="connsiteY2" fmla="*/ 1254701 h 1901922"/>
              <a:gd name="connsiteX3" fmla="*/ 7806259 w 7806277"/>
              <a:gd name="connsiteY3" fmla="*/ 1484652 h 1901922"/>
              <a:gd name="connsiteX4" fmla="*/ 4192500 w 7806277"/>
              <a:gd name="connsiteY4" fmla="*/ 1715785 h 1901922"/>
              <a:gd name="connsiteX5" fmla="*/ 4455 w 7806277"/>
              <a:gd name="connsiteY5" fmla="*/ 99258 h 1901922"/>
              <a:gd name="connsiteX6" fmla="*/ 106 w 7806277"/>
              <a:gd name="connsiteY6" fmla="*/ 261 h 190192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94 h 1826452"/>
              <a:gd name="connsiteX1" fmla="*/ 4582343 w 7806277"/>
              <a:gd name="connsiteY1" fmla="*/ 1133033 h 1826452"/>
              <a:gd name="connsiteX2" fmla="*/ 7797608 w 7806277"/>
              <a:gd name="connsiteY2" fmla="*/ 958858 h 1826452"/>
              <a:gd name="connsiteX3" fmla="*/ 7806259 w 7806277"/>
              <a:gd name="connsiteY3" fmla="*/ 1484685 h 1826452"/>
              <a:gd name="connsiteX4" fmla="*/ 4192500 w 7806277"/>
              <a:gd name="connsiteY4" fmla="*/ 1715818 h 1826452"/>
              <a:gd name="connsiteX5" fmla="*/ 4455 w 7806277"/>
              <a:gd name="connsiteY5" fmla="*/ 99291 h 1826452"/>
              <a:gd name="connsiteX6" fmla="*/ 106 w 7806277"/>
              <a:gd name="connsiteY6" fmla="*/ 294 h 1826452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20 h 1826378"/>
              <a:gd name="connsiteX1" fmla="*/ 4988953 w 7806277"/>
              <a:gd name="connsiteY1" fmla="*/ 1545071 h 1826378"/>
              <a:gd name="connsiteX2" fmla="*/ 7797608 w 7806277"/>
              <a:gd name="connsiteY2" fmla="*/ 958784 h 1826378"/>
              <a:gd name="connsiteX3" fmla="*/ 7806259 w 7806277"/>
              <a:gd name="connsiteY3" fmla="*/ 1484611 h 1826378"/>
              <a:gd name="connsiteX4" fmla="*/ 4192500 w 7806277"/>
              <a:gd name="connsiteY4" fmla="*/ 1715744 h 1826378"/>
              <a:gd name="connsiteX5" fmla="*/ 4455 w 7806277"/>
              <a:gd name="connsiteY5" fmla="*/ 99217 h 1826378"/>
              <a:gd name="connsiteX6" fmla="*/ 106 w 7806277"/>
              <a:gd name="connsiteY6" fmla="*/ 220 h 1826378"/>
              <a:gd name="connsiteX0" fmla="*/ 106 w 7806277"/>
              <a:gd name="connsiteY0" fmla="*/ 222 h 1826380"/>
              <a:gd name="connsiteX1" fmla="*/ 4988953 w 7806277"/>
              <a:gd name="connsiteY1" fmla="*/ 1545073 h 1826380"/>
              <a:gd name="connsiteX2" fmla="*/ 7797608 w 7806277"/>
              <a:gd name="connsiteY2" fmla="*/ 958786 h 1826380"/>
              <a:gd name="connsiteX3" fmla="*/ 7806259 w 7806277"/>
              <a:gd name="connsiteY3" fmla="*/ 1484613 h 1826380"/>
              <a:gd name="connsiteX4" fmla="*/ 4192500 w 7806277"/>
              <a:gd name="connsiteY4" fmla="*/ 1715746 h 1826380"/>
              <a:gd name="connsiteX5" fmla="*/ 4455 w 7806277"/>
              <a:gd name="connsiteY5" fmla="*/ 99219 h 1826380"/>
              <a:gd name="connsiteX6" fmla="*/ 106 w 7806277"/>
              <a:gd name="connsiteY6" fmla="*/ 222 h 1826380"/>
              <a:gd name="connsiteX0" fmla="*/ 106 w 7806277"/>
              <a:gd name="connsiteY0" fmla="*/ 224 h 1826382"/>
              <a:gd name="connsiteX1" fmla="*/ 4988953 w 7806277"/>
              <a:gd name="connsiteY1" fmla="*/ 1545075 h 1826382"/>
              <a:gd name="connsiteX2" fmla="*/ 7797608 w 7806277"/>
              <a:gd name="connsiteY2" fmla="*/ 958788 h 1826382"/>
              <a:gd name="connsiteX3" fmla="*/ 7806259 w 7806277"/>
              <a:gd name="connsiteY3" fmla="*/ 1484615 h 1826382"/>
              <a:gd name="connsiteX4" fmla="*/ 4192500 w 7806277"/>
              <a:gd name="connsiteY4" fmla="*/ 1715748 h 1826382"/>
              <a:gd name="connsiteX5" fmla="*/ 4455 w 7806277"/>
              <a:gd name="connsiteY5" fmla="*/ 99221 h 1826382"/>
              <a:gd name="connsiteX6" fmla="*/ 106 w 7806277"/>
              <a:gd name="connsiteY6" fmla="*/ 224 h 1826382"/>
              <a:gd name="connsiteX0" fmla="*/ 106 w 7814959"/>
              <a:gd name="connsiteY0" fmla="*/ 224 h 1826382"/>
              <a:gd name="connsiteX1" fmla="*/ 4988953 w 7814959"/>
              <a:gd name="connsiteY1" fmla="*/ 1545075 h 1826382"/>
              <a:gd name="connsiteX2" fmla="*/ 7814911 w 7814959"/>
              <a:gd name="connsiteY2" fmla="*/ 662914 h 1826382"/>
              <a:gd name="connsiteX3" fmla="*/ 7806259 w 7814959"/>
              <a:gd name="connsiteY3" fmla="*/ 1484615 h 1826382"/>
              <a:gd name="connsiteX4" fmla="*/ 4192500 w 7814959"/>
              <a:gd name="connsiteY4" fmla="*/ 1715748 h 1826382"/>
              <a:gd name="connsiteX5" fmla="*/ 4455 w 7814959"/>
              <a:gd name="connsiteY5" fmla="*/ 99221 h 1826382"/>
              <a:gd name="connsiteX6" fmla="*/ 106 w 7814959"/>
              <a:gd name="connsiteY6" fmla="*/ 224 h 1826382"/>
              <a:gd name="connsiteX0" fmla="*/ 106 w 7814956"/>
              <a:gd name="connsiteY0" fmla="*/ 222 h 1826380"/>
              <a:gd name="connsiteX1" fmla="*/ 4945696 w 7814956"/>
              <a:gd name="connsiteY1" fmla="*/ 1566207 h 1826380"/>
              <a:gd name="connsiteX2" fmla="*/ 7814911 w 7814956"/>
              <a:gd name="connsiteY2" fmla="*/ 662912 h 1826380"/>
              <a:gd name="connsiteX3" fmla="*/ 7806259 w 7814956"/>
              <a:gd name="connsiteY3" fmla="*/ 1484613 h 1826380"/>
              <a:gd name="connsiteX4" fmla="*/ 4192500 w 7814956"/>
              <a:gd name="connsiteY4" fmla="*/ 1715746 h 1826380"/>
              <a:gd name="connsiteX5" fmla="*/ 4455 w 7814956"/>
              <a:gd name="connsiteY5" fmla="*/ 99219 h 1826380"/>
              <a:gd name="connsiteX6" fmla="*/ 106 w 7814956"/>
              <a:gd name="connsiteY6" fmla="*/ 222 h 1826380"/>
              <a:gd name="connsiteX0" fmla="*/ 106 w 7814956"/>
              <a:gd name="connsiteY0" fmla="*/ 209 h 1826367"/>
              <a:gd name="connsiteX1" fmla="*/ 4945696 w 7814956"/>
              <a:gd name="connsiteY1" fmla="*/ 1566194 h 1826367"/>
              <a:gd name="connsiteX2" fmla="*/ 7814911 w 7814956"/>
              <a:gd name="connsiteY2" fmla="*/ 662899 h 1826367"/>
              <a:gd name="connsiteX3" fmla="*/ 7806259 w 7814956"/>
              <a:gd name="connsiteY3" fmla="*/ 1484600 h 1826367"/>
              <a:gd name="connsiteX4" fmla="*/ 4192500 w 7814956"/>
              <a:gd name="connsiteY4" fmla="*/ 1715733 h 1826367"/>
              <a:gd name="connsiteX5" fmla="*/ 4455 w 7814956"/>
              <a:gd name="connsiteY5" fmla="*/ 99206 h 1826367"/>
              <a:gd name="connsiteX6" fmla="*/ 106 w 7814956"/>
              <a:gd name="connsiteY6" fmla="*/ 209 h 1826367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662905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1307344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63"/>
              <a:gd name="connsiteY0" fmla="*/ 186 h 1826344"/>
              <a:gd name="connsiteX1" fmla="*/ 5042282 w 7814963"/>
              <a:gd name="connsiteY1" fmla="*/ 1728148 h 1826344"/>
              <a:gd name="connsiteX2" fmla="*/ 7814911 w 7814963"/>
              <a:gd name="connsiteY2" fmla="*/ 1307315 h 1826344"/>
              <a:gd name="connsiteX3" fmla="*/ 7806259 w 7814963"/>
              <a:gd name="connsiteY3" fmla="*/ 1484577 h 1826344"/>
              <a:gd name="connsiteX4" fmla="*/ 4192500 w 7814963"/>
              <a:gd name="connsiteY4" fmla="*/ 1715710 h 1826344"/>
              <a:gd name="connsiteX5" fmla="*/ 4455 w 7814963"/>
              <a:gd name="connsiteY5" fmla="*/ 99183 h 1826344"/>
              <a:gd name="connsiteX6" fmla="*/ 106 w 7814963"/>
              <a:gd name="connsiteY6" fmla="*/ 186 h 1826344"/>
              <a:gd name="connsiteX0" fmla="*/ 8568 w 7810863"/>
              <a:gd name="connsiteY0" fmla="*/ 196 h 1749635"/>
              <a:gd name="connsiteX1" fmla="*/ 5038182 w 7810863"/>
              <a:gd name="connsiteY1" fmla="*/ 1651439 h 1749635"/>
              <a:gd name="connsiteX2" fmla="*/ 7810811 w 7810863"/>
              <a:gd name="connsiteY2" fmla="*/ 1230606 h 1749635"/>
              <a:gd name="connsiteX3" fmla="*/ 7802159 w 7810863"/>
              <a:gd name="connsiteY3" fmla="*/ 1407868 h 1749635"/>
              <a:gd name="connsiteX4" fmla="*/ 4188400 w 7810863"/>
              <a:gd name="connsiteY4" fmla="*/ 1639001 h 1749635"/>
              <a:gd name="connsiteX5" fmla="*/ 355 w 7810863"/>
              <a:gd name="connsiteY5" fmla="*/ 22474 h 1749635"/>
              <a:gd name="connsiteX6" fmla="*/ 8568 w 7810863"/>
              <a:gd name="connsiteY6" fmla="*/ 196 h 1749635"/>
              <a:gd name="connsiteX0" fmla="*/ 8568 w 7810863"/>
              <a:gd name="connsiteY0" fmla="*/ 196 h 1749635"/>
              <a:gd name="connsiteX1" fmla="*/ 5038182 w 7810863"/>
              <a:gd name="connsiteY1" fmla="*/ 1651439 h 1749635"/>
              <a:gd name="connsiteX2" fmla="*/ 7810811 w 7810863"/>
              <a:gd name="connsiteY2" fmla="*/ 1162426 h 1749635"/>
              <a:gd name="connsiteX3" fmla="*/ 7802159 w 7810863"/>
              <a:gd name="connsiteY3" fmla="*/ 1407868 h 1749635"/>
              <a:gd name="connsiteX4" fmla="*/ 4188400 w 7810863"/>
              <a:gd name="connsiteY4" fmla="*/ 1639001 h 1749635"/>
              <a:gd name="connsiteX5" fmla="*/ 355 w 7810863"/>
              <a:gd name="connsiteY5" fmla="*/ 22474 h 1749635"/>
              <a:gd name="connsiteX6" fmla="*/ 8568 w 7810863"/>
              <a:gd name="connsiteY6" fmla="*/ 196 h 1749635"/>
              <a:gd name="connsiteX0" fmla="*/ 8568 w 7810863"/>
              <a:gd name="connsiteY0" fmla="*/ 206 h 1749645"/>
              <a:gd name="connsiteX1" fmla="*/ 5038182 w 7810863"/>
              <a:gd name="connsiteY1" fmla="*/ 1651449 h 1749645"/>
              <a:gd name="connsiteX2" fmla="*/ 7810811 w 7810863"/>
              <a:gd name="connsiteY2" fmla="*/ 1162436 h 1749645"/>
              <a:gd name="connsiteX3" fmla="*/ 7802159 w 7810863"/>
              <a:gd name="connsiteY3" fmla="*/ 1407878 h 1749645"/>
              <a:gd name="connsiteX4" fmla="*/ 4188400 w 7810863"/>
              <a:gd name="connsiteY4" fmla="*/ 1639011 h 1749645"/>
              <a:gd name="connsiteX5" fmla="*/ 355 w 7810863"/>
              <a:gd name="connsiteY5" fmla="*/ 22484 h 1749645"/>
              <a:gd name="connsiteX6" fmla="*/ 8568 w 7810863"/>
              <a:gd name="connsiteY6" fmla="*/ 206 h 1749645"/>
              <a:gd name="connsiteX0" fmla="*/ 8568 w 7810871"/>
              <a:gd name="connsiteY0" fmla="*/ 206 h 1749645"/>
              <a:gd name="connsiteX1" fmla="*/ 5038182 w 7810871"/>
              <a:gd name="connsiteY1" fmla="*/ 1651449 h 1749645"/>
              <a:gd name="connsiteX2" fmla="*/ 7810811 w 7810871"/>
              <a:gd name="connsiteY2" fmla="*/ 1162436 h 1749645"/>
              <a:gd name="connsiteX3" fmla="*/ 7802159 w 7810871"/>
              <a:gd name="connsiteY3" fmla="*/ 1407878 h 1749645"/>
              <a:gd name="connsiteX4" fmla="*/ 4188400 w 7810871"/>
              <a:gd name="connsiteY4" fmla="*/ 1639011 h 1749645"/>
              <a:gd name="connsiteX5" fmla="*/ 355 w 7810871"/>
              <a:gd name="connsiteY5" fmla="*/ 22484 h 1749645"/>
              <a:gd name="connsiteX6" fmla="*/ 8568 w 7810871"/>
              <a:gd name="connsiteY6" fmla="*/ 206 h 1749645"/>
              <a:gd name="connsiteX0" fmla="*/ 71 w 7818322"/>
              <a:gd name="connsiteY0" fmla="*/ 189 h 1876248"/>
              <a:gd name="connsiteX1" fmla="*/ 5045633 w 7818322"/>
              <a:gd name="connsiteY1" fmla="*/ 1778052 h 1876248"/>
              <a:gd name="connsiteX2" fmla="*/ 7818262 w 7818322"/>
              <a:gd name="connsiteY2" fmla="*/ 1289039 h 1876248"/>
              <a:gd name="connsiteX3" fmla="*/ 7809610 w 7818322"/>
              <a:gd name="connsiteY3" fmla="*/ 1534481 h 1876248"/>
              <a:gd name="connsiteX4" fmla="*/ 4195851 w 7818322"/>
              <a:gd name="connsiteY4" fmla="*/ 1765614 h 1876248"/>
              <a:gd name="connsiteX5" fmla="*/ 7806 w 7818322"/>
              <a:gd name="connsiteY5" fmla="*/ 149087 h 1876248"/>
              <a:gd name="connsiteX6" fmla="*/ 71 w 7818322"/>
              <a:gd name="connsiteY6" fmla="*/ 189 h 1876248"/>
              <a:gd name="connsiteX0" fmla="*/ 71 w 7818322"/>
              <a:gd name="connsiteY0" fmla="*/ 208 h 1749647"/>
              <a:gd name="connsiteX1" fmla="*/ 5045633 w 7818322"/>
              <a:gd name="connsiteY1" fmla="*/ 1651451 h 1749647"/>
              <a:gd name="connsiteX2" fmla="*/ 7818262 w 7818322"/>
              <a:gd name="connsiteY2" fmla="*/ 1162438 h 1749647"/>
              <a:gd name="connsiteX3" fmla="*/ 7809610 w 7818322"/>
              <a:gd name="connsiteY3" fmla="*/ 1407880 h 1749647"/>
              <a:gd name="connsiteX4" fmla="*/ 4195851 w 7818322"/>
              <a:gd name="connsiteY4" fmla="*/ 1639013 h 1749647"/>
              <a:gd name="connsiteX5" fmla="*/ 7806 w 7818322"/>
              <a:gd name="connsiteY5" fmla="*/ 22486 h 1749647"/>
              <a:gd name="connsiteX6" fmla="*/ 71 w 7818322"/>
              <a:gd name="connsiteY6" fmla="*/ 208 h 1749647"/>
              <a:gd name="connsiteX0" fmla="*/ 71 w 7818322"/>
              <a:gd name="connsiteY0" fmla="*/ 209 h 1749648"/>
              <a:gd name="connsiteX1" fmla="*/ 5045633 w 7818322"/>
              <a:gd name="connsiteY1" fmla="*/ 1632029 h 1749648"/>
              <a:gd name="connsiteX2" fmla="*/ 7818262 w 7818322"/>
              <a:gd name="connsiteY2" fmla="*/ 1162439 h 1749648"/>
              <a:gd name="connsiteX3" fmla="*/ 7809610 w 7818322"/>
              <a:gd name="connsiteY3" fmla="*/ 1407881 h 1749648"/>
              <a:gd name="connsiteX4" fmla="*/ 4195851 w 7818322"/>
              <a:gd name="connsiteY4" fmla="*/ 1639014 h 1749648"/>
              <a:gd name="connsiteX5" fmla="*/ 7806 w 7818322"/>
              <a:gd name="connsiteY5" fmla="*/ 22487 h 1749648"/>
              <a:gd name="connsiteX6" fmla="*/ 71 w 7818322"/>
              <a:gd name="connsiteY6" fmla="*/ 209 h 1749648"/>
              <a:gd name="connsiteX0" fmla="*/ 71 w 7818322"/>
              <a:gd name="connsiteY0" fmla="*/ 209 h 1777744"/>
              <a:gd name="connsiteX1" fmla="*/ 5045633 w 7818322"/>
              <a:gd name="connsiteY1" fmla="*/ 1632029 h 1777744"/>
              <a:gd name="connsiteX2" fmla="*/ 7818262 w 7818322"/>
              <a:gd name="connsiteY2" fmla="*/ 1162439 h 1777744"/>
              <a:gd name="connsiteX3" fmla="*/ 7809610 w 7818322"/>
              <a:gd name="connsiteY3" fmla="*/ 1407881 h 1777744"/>
              <a:gd name="connsiteX4" fmla="*/ 4200346 w 7818322"/>
              <a:gd name="connsiteY4" fmla="*/ 1671387 h 1777744"/>
              <a:gd name="connsiteX5" fmla="*/ 7806 w 7818322"/>
              <a:gd name="connsiteY5" fmla="*/ 22487 h 1777744"/>
              <a:gd name="connsiteX6" fmla="*/ 71 w 7818322"/>
              <a:gd name="connsiteY6" fmla="*/ 209 h 177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18322" h="1777744">
                <a:moveTo>
                  <a:pt x="71" y="209"/>
                </a:moveTo>
                <a:cubicBezTo>
                  <a:pt x="71" y="-19320"/>
                  <a:pt x="1630140" y="1334311"/>
                  <a:pt x="5045633" y="1632029"/>
                </a:cubicBezTo>
                <a:cubicBezTo>
                  <a:pt x="7263437" y="1704726"/>
                  <a:pt x="7825031" y="1167663"/>
                  <a:pt x="7818262" y="1162439"/>
                </a:cubicBezTo>
                <a:lnTo>
                  <a:pt x="7809610" y="1407881"/>
                </a:lnTo>
                <a:cubicBezTo>
                  <a:pt x="7815873" y="1418451"/>
                  <a:pt x="6238797" y="2014542"/>
                  <a:pt x="4200346" y="1671387"/>
                </a:cubicBezTo>
                <a:cubicBezTo>
                  <a:pt x="1287362" y="1118428"/>
                  <a:pt x="-17246" y="733"/>
                  <a:pt x="7806" y="22487"/>
                </a:cubicBezTo>
                <a:cubicBezTo>
                  <a:pt x="8802" y="-10512"/>
                  <a:pt x="-925" y="33208"/>
                  <a:pt x="71" y="209"/>
                </a:cubicBezTo>
                <a:close/>
              </a:path>
            </a:pathLst>
          </a:custGeom>
          <a:solidFill>
            <a:srgbClr val="80558B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203" y="5943600"/>
            <a:ext cx="1671483" cy="64770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724400"/>
            <a:ext cx="6400800" cy="914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8000" b="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 lvl="0"/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5715000"/>
            <a:ext cx="5943600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200" b="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w Cen MT Condensed" panose="020B0606020104020203" pitchFamily="34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39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FA970-E11D-4C7B-9AA0-1334411EF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1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FEB97-AD0D-4E02-8918-61BEDA2BA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9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2698F-3CBC-4A60-846B-3183E763B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6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09E25-6447-4327-BBE7-591A68246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5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47D4-E8EC-44EB-8B62-7593ADBE8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8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9B0-31D3-4700-999E-0C93D1EB6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7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162B1-2FE9-437A-BE50-9B7A96BB4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28600" y="228600"/>
            <a:ext cx="8686800" cy="6858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anose="020B0606020104020203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Impact" pitchFamily="34" charset="0"/>
              </a:defRPr>
            </a:lvl9pPr>
          </a:lstStyle>
          <a:p>
            <a:r>
              <a:rPr lang="en-US" kern="0" smtClean="0"/>
              <a:t>TITLE HERE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3997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4B98-8E40-4694-B475-367C85A3A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5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/>
          <p:nvPr userDrawn="1"/>
        </p:nvSpPr>
        <p:spPr>
          <a:xfrm flipH="1" flipV="1">
            <a:off x="-26643" y="-16983"/>
            <a:ext cx="9186709" cy="1708408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5081385"/>
              <a:gd name="connsiteX1" fmla="*/ 4384110 w 7772400"/>
              <a:gd name="connsiteY1" fmla="*/ 1250845 h 5081385"/>
              <a:gd name="connsiteX2" fmla="*/ 7772400 w 7772400"/>
              <a:gd name="connsiteY2" fmla="*/ 801929 h 5081385"/>
              <a:gd name="connsiteX3" fmla="*/ 7772400 w 7772400"/>
              <a:gd name="connsiteY3" fmla="*/ 4572263 h 5081385"/>
              <a:gd name="connsiteX4" fmla="*/ 0 w 7772400"/>
              <a:gd name="connsiteY4" fmla="*/ 5081385 h 5081385"/>
              <a:gd name="connsiteX5" fmla="*/ 0 w 7772400"/>
              <a:gd name="connsiteY5" fmla="*/ 263 h 5081385"/>
              <a:gd name="connsiteX0" fmla="*/ 0 w 7784926"/>
              <a:gd name="connsiteY0" fmla="*/ 263 h 5081385"/>
              <a:gd name="connsiteX1" fmla="*/ 4384110 w 7784926"/>
              <a:gd name="connsiteY1" fmla="*/ 1250845 h 5081385"/>
              <a:gd name="connsiteX2" fmla="*/ 7772400 w 7784926"/>
              <a:gd name="connsiteY2" fmla="*/ 801929 h 5081385"/>
              <a:gd name="connsiteX3" fmla="*/ 7784926 w 7784926"/>
              <a:gd name="connsiteY3" fmla="*/ 5069263 h 5081385"/>
              <a:gd name="connsiteX4" fmla="*/ 0 w 7784926"/>
              <a:gd name="connsiteY4" fmla="*/ 5081385 h 5081385"/>
              <a:gd name="connsiteX5" fmla="*/ 0 w 7784926"/>
              <a:gd name="connsiteY5" fmla="*/ 263 h 5081385"/>
              <a:gd name="connsiteX0" fmla="*/ 0 w 7772441"/>
              <a:gd name="connsiteY0" fmla="*/ 263 h 5081385"/>
              <a:gd name="connsiteX1" fmla="*/ 4384110 w 7772441"/>
              <a:gd name="connsiteY1" fmla="*/ 1250845 h 5081385"/>
              <a:gd name="connsiteX2" fmla="*/ 7772400 w 7772441"/>
              <a:gd name="connsiteY2" fmla="*/ 801929 h 5081385"/>
              <a:gd name="connsiteX3" fmla="*/ 7470601 w 7772441"/>
              <a:gd name="connsiteY3" fmla="*/ 4912561 h 5081385"/>
              <a:gd name="connsiteX4" fmla="*/ 0 w 7772441"/>
              <a:gd name="connsiteY4" fmla="*/ 5081385 h 5081385"/>
              <a:gd name="connsiteX5" fmla="*/ 0 w 7772441"/>
              <a:gd name="connsiteY5" fmla="*/ 263 h 5081385"/>
              <a:gd name="connsiteX0" fmla="*/ 0 w 7775401"/>
              <a:gd name="connsiteY0" fmla="*/ 263 h 5081385"/>
              <a:gd name="connsiteX1" fmla="*/ 4384110 w 7775401"/>
              <a:gd name="connsiteY1" fmla="*/ 1250845 h 5081385"/>
              <a:gd name="connsiteX2" fmla="*/ 7772400 w 7775401"/>
              <a:gd name="connsiteY2" fmla="*/ 801929 h 5081385"/>
              <a:gd name="connsiteX3" fmla="*/ 7775401 w 7775401"/>
              <a:gd name="connsiteY3" fmla="*/ 5073872 h 5081385"/>
              <a:gd name="connsiteX4" fmla="*/ 0 w 7775401"/>
              <a:gd name="connsiteY4" fmla="*/ 5081385 h 5081385"/>
              <a:gd name="connsiteX5" fmla="*/ 0 w 7775401"/>
              <a:gd name="connsiteY5" fmla="*/ 263 h 5081385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200025 w 7775401"/>
              <a:gd name="connsiteY4" fmla="*/ 4952337 h 5073872"/>
              <a:gd name="connsiteX5" fmla="*/ 0 w 7775401"/>
              <a:gd name="connsiteY5" fmla="*/ 263 h 5073872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0 w 7775401"/>
              <a:gd name="connsiteY4" fmla="*/ 5067558 h 5073872"/>
              <a:gd name="connsiteX5" fmla="*/ 0 w 7775401"/>
              <a:gd name="connsiteY5" fmla="*/ 263 h 5073872"/>
              <a:gd name="connsiteX0" fmla="*/ 0 w 7780572"/>
              <a:gd name="connsiteY0" fmla="*/ 6548539 h 11622148"/>
              <a:gd name="connsiteX1" fmla="*/ 4384110 w 7780572"/>
              <a:gd name="connsiteY1" fmla="*/ 7799121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4364482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4364482 h 11622148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1622148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4296754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129396 w 7909968"/>
              <a:gd name="connsiteY0" fmla="*/ 4364482 h 14296754"/>
              <a:gd name="connsiteX1" fmla="*/ 3379650 w 7909968"/>
              <a:gd name="connsiteY1" fmla="*/ 6623090 h 14296754"/>
              <a:gd name="connsiteX2" fmla="*/ 7909112 w 7909968"/>
              <a:gd name="connsiteY2" fmla="*/ 0 h 14296754"/>
              <a:gd name="connsiteX3" fmla="*/ 7904797 w 7909968"/>
              <a:gd name="connsiteY3" fmla="*/ 14296754 h 14296754"/>
              <a:gd name="connsiteX4" fmla="*/ 0 w 7909968"/>
              <a:gd name="connsiteY4" fmla="*/ 13943729 h 14296754"/>
              <a:gd name="connsiteX5" fmla="*/ 129396 w 7909968"/>
              <a:gd name="connsiteY5" fmla="*/ 4364482 h 14296754"/>
              <a:gd name="connsiteX0" fmla="*/ 0 w 7780572"/>
              <a:gd name="connsiteY0" fmla="*/ 4364482 h 14296754"/>
              <a:gd name="connsiteX1" fmla="*/ 3250254 w 7780572"/>
              <a:gd name="connsiteY1" fmla="*/ 6623090 h 14296754"/>
              <a:gd name="connsiteX2" fmla="*/ 7779716 w 7780572"/>
              <a:gd name="connsiteY2" fmla="*/ 0 h 14296754"/>
              <a:gd name="connsiteX3" fmla="*/ 7775401 w 7780572"/>
              <a:gd name="connsiteY3" fmla="*/ 14296754 h 14296754"/>
              <a:gd name="connsiteX4" fmla="*/ 112143 w 7780572"/>
              <a:gd name="connsiteY4" fmla="*/ 13894197 h 14296754"/>
              <a:gd name="connsiteX5" fmla="*/ 0 w 7780572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306245"/>
              <a:gd name="connsiteX1" fmla="*/ 3258880 w 7789198"/>
              <a:gd name="connsiteY1" fmla="*/ 6623090 h 14306245"/>
              <a:gd name="connsiteX2" fmla="*/ 7788342 w 7789198"/>
              <a:gd name="connsiteY2" fmla="*/ 0 h 14306245"/>
              <a:gd name="connsiteX3" fmla="*/ 7784027 w 7789198"/>
              <a:gd name="connsiteY3" fmla="*/ 14296754 h 14306245"/>
              <a:gd name="connsiteX4" fmla="*/ 0 w 7789198"/>
              <a:gd name="connsiteY4" fmla="*/ 14290432 h 14306245"/>
              <a:gd name="connsiteX5" fmla="*/ 8626 w 7789198"/>
              <a:gd name="connsiteY5" fmla="*/ 4364482 h 14306245"/>
              <a:gd name="connsiteX0" fmla="*/ 8626 w 7789198"/>
              <a:gd name="connsiteY0" fmla="*/ 4364482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4364482 h 14339966"/>
              <a:gd name="connsiteX0" fmla="*/ 8626 w 7789198"/>
              <a:gd name="connsiteY0" fmla="*/ 5998963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910863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4296754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7020887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21 w 7780593"/>
              <a:gd name="connsiteY0" fmla="*/ 5998963 h 17021304"/>
              <a:gd name="connsiteX1" fmla="*/ 2542908 w 7780593"/>
              <a:gd name="connsiteY1" fmla="*/ 7861335 h 17021304"/>
              <a:gd name="connsiteX2" fmla="*/ 7779737 w 7780593"/>
              <a:gd name="connsiteY2" fmla="*/ 0 h 17021304"/>
              <a:gd name="connsiteX3" fmla="*/ 7775422 w 7780593"/>
              <a:gd name="connsiteY3" fmla="*/ 17020887 h 17021304"/>
              <a:gd name="connsiteX4" fmla="*/ 293706 w 7780593"/>
              <a:gd name="connsiteY4" fmla="*/ 13208955 h 17021304"/>
              <a:gd name="connsiteX5" fmla="*/ 21 w 7780593"/>
              <a:gd name="connsiteY5" fmla="*/ 5998963 h 17021304"/>
              <a:gd name="connsiteX0" fmla="*/ 239 w 7780811"/>
              <a:gd name="connsiteY0" fmla="*/ 5998963 h 17029012"/>
              <a:gd name="connsiteX1" fmla="*/ 2543126 w 7780811"/>
              <a:gd name="connsiteY1" fmla="*/ 7861335 h 17029012"/>
              <a:gd name="connsiteX2" fmla="*/ 7779955 w 7780811"/>
              <a:gd name="connsiteY2" fmla="*/ 0 h 17029012"/>
              <a:gd name="connsiteX3" fmla="*/ 7775640 w 7780811"/>
              <a:gd name="connsiteY3" fmla="*/ 17020887 h 17029012"/>
              <a:gd name="connsiteX4" fmla="*/ 18485 w 7780811"/>
              <a:gd name="connsiteY4" fmla="*/ 16985416 h 17029012"/>
              <a:gd name="connsiteX5" fmla="*/ 239 w 7780811"/>
              <a:gd name="connsiteY5" fmla="*/ 5998963 h 17029012"/>
              <a:gd name="connsiteX0" fmla="*/ 239 w 7780811"/>
              <a:gd name="connsiteY0" fmla="*/ 5998963 h 17029012"/>
              <a:gd name="connsiteX1" fmla="*/ 2543126 w 7780811"/>
              <a:gd name="connsiteY1" fmla="*/ 7861335 h 17029012"/>
              <a:gd name="connsiteX2" fmla="*/ 7779955 w 7780811"/>
              <a:gd name="connsiteY2" fmla="*/ 0 h 17029012"/>
              <a:gd name="connsiteX3" fmla="*/ 7775640 w 7780811"/>
              <a:gd name="connsiteY3" fmla="*/ 17020887 h 17029012"/>
              <a:gd name="connsiteX4" fmla="*/ 18485 w 7780811"/>
              <a:gd name="connsiteY4" fmla="*/ 16985416 h 17029012"/>
              <a:gd name="connsiteX5" fmla="*/ 239 w 7780811"/>
              <a:gd name="connsiteY5" fmla="*/ 5998963 h 17029012"/>
              <a:gd name="connsiteX0" fmla="*/ 109398 w 7762327"/>
              <a:gd name="connsiteY0" fmla="*/ 615632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09398 w 7762327"/>
              <a:gd name="connsiteY5" fmla="*/ 6156323 h 17029012"/>
              <a:gd name="connsiteX0" fmla="*/ 109398 w 7762327"/>
              <a:gd name="connsiteY0" fmla="*/ 615632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09398 w 7762327"/>
              <a:gd name="connsiteY5" fmla="*/ 6156323 h 17029012"/>
              <a:gd name="connsiteX0" fmla="*/ 1909 w 7762327"/>
              <a:gd name="connsiteY0" fmla="*/ 568426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909 w 7762327"/>
              <a:gd name="connsiteY5" fmla="*/ 5684263 h 17029012"/>
              <a:gd name="connsiteX0" fmla="*/ 1909 w 7762070"/>
              <a:gd name="connsiteY0" fmla="*/ 5684263 h 17029012"/>
              <a:gd name="connsiteX1" fmla="*/ 2524642 w 7762070"/>
              <a:gd name="connsiteY1" fmla="*/ 7861335 h 17029012"/>
              <a:gd name="connsiteX2" fmla="*/ 7761471 w 7762070"/>
              <a:gd name="connsiteY2" fmla="*/ 0 h 17029012"/>
              <a:gd name="connsiteX3" fmla="*/ 7757156 w 7762070"/>
              <a:gd name="connsiteY3" fmla="*/ 17020887 h 17029012"/>
              <a:gd name="connsiteX4" fmla="*/ 1 w 7762070"/>
              <a:gd name="connsiteY4" fmla="*/ 16985416 h 17029012"/>
              <a:gd name="connsiteX5" fmla="*/ 1909 w 7762070"/>
              <a:gd name="connsiteY5" fmla="*/ 5684263 h 17029012"/>
              <a:gd name="connsiteX0" fmla="*/ 1909 w 7761545"/>
              <a:gd name="connsiteY0" fmla="*/ 5684263 h 16985416"/>
              <a:gd name="connsiteX1" fmla="*/ 2524642 w 7761545"/>
              <a:gd name="connsiteY1" fmla="*/ 7861335 h 16985416"/>
              <a:gd name="connsiteX2" fmla="*/ 7761471 w 7761545"/>
              <a:gd name="connsiteY2" fmla="*/ 0 h 16985416"/>
              <a:gd name="connsiteX3" fmla="*/ 7602642 w 7761545"/>
              <a:gd name="connsiteY3" fmla="*/ 15132648 h 16985416"/>
              <a:gd name="connsiteX4" fmla="*/ 1 w 7761545"/>
              <a:gd name="connsiteY4" fmla="*/ 16985416 h 16985416"/>
              <a:gd name="connsiteX5" fmla="*/ 1909 w 7761545"/>
              <a:gd name="connsiteY5" fmla="*/ 5684263 h 16985416"/>
              <a:gd name="connsiteX0" fmla="*/ 1909 w 7761781"/>
              <a:gd name="connsiteY0" fmla="*/ 5684263 h 16985416"/>
              <a:gd name="connsiteX1" fmla="*/ 2524642 w 7761781"/>
              <a:gd name="connsiteY1" fmla="*/ 7861335 h 16985416"/>
              <a:gd name="connsiteX2" fmla="*/ 7761471 w 7761781"/>
              <a:gd name="connsiteY2" fmla="*/ 0 h 16985416"/>
              <a:gd name="connsiteX3" fmla="*/ 7737002 w 7761781"/>
              <a:gd name="connsiteY3" fmla="*/ 16863532 h 16985416"/>
              <a:gd name="connsiteX4" fmla="*/ 1 w 7761781"/>
              <a:gd name="connsiteY4" fmla="*/ 16985416 h 16985416"/>
              <a:gd name="connsiteX5" fmla="*/ 1909 w 7761781"/>
              <a:gd name="connsiteY5" fmla="*/ 5684263 h 16985416"/>
              <a:gd name="connsiteX0" fmla="*/ 1909 w 7737002"/>
              <a:gd name="connsiteY0" fmla="*/ 4346766 h 15647919"/>
              <a:gd name="connsiteX1" fmla="*/ 2524642 w 7737002"/>
              <a:gd name="connsiteY1" fmla="*/ 6523838 h 15647919"/>
              <a:gd name="connsiteX2" fmla="*/ 7667418 w 7737002"/>
              <a:gd name="connsiteY2" fmla="*/ 0 h 15647919"/>
              <a:gd name="connsiteX3" fmla="*/ 7737002 w 7737002"/>
              <a:gd name="connsiteY3" fmla="*/ 15526035 h 15647919"/>
              <a:gd name="connsiteX4" fmla="*/ 1 w 7737002"/>
              <a:gd name="connsiteY4" fmla="*/ 15647919 h 15647919"/>
              <a:gd name="connsiteX5" fmla="*/ 1909 w 7737002"/>
              <a:gd name="connsiteY5" fmla="*/ 4346766 h 15647919"/>
              <a:gd name="connsiteX0" fmla="*/ 1909 w 7737002"/>
              <a:gd name="connsiteY0" fmla="*/ 4347013 h 15648166"/>
              <a:gd name="connsiteX1" fmla="*/ 2524642 w 7737002"/>
              <a:gd name="connsiteY1" fmla="*/ 6524085 h 15648166"/>
              <a:gd name="connsiteX2" fmla="*/ 7667418 w 7737002"/>
              <a:gd name="connsiteY2" fmla="*/ 247 h 15648166"/>
              <a:gd name="connsiteX3" fmla="*/ 7737002 w 7737002"/>
              <a:gd name="connsiteY3" fmla="*/ 15526282 h 15648166"/>
              <a:gd name="connsiteX4" fmla="*/ 1 w 7737002"/>
              <a:gd name="connsiteY4" fmla="*/ 15648166 h 15648166"/>
              <a:gd name="connsiteX5" fmla="*/ 1909 w 7737002"/>
              <a:gd name="connsiteY5" fmla="*/ 4347013 h 15648166"/>
              <a:gd name="connsiteX0" fmla="*/ 1909 w 7741317"/>
              <a:gd name="connsiteY0" fmla="*/ 5527143 h 16828296"/>
              <a:gd name="connsiteX1" fmla="*/ 2524642 w 7741317"/>
              <a:gd name="connsiteY1" fmla="*/ 7704215 h 16828296"/>
              <a:gd name="connsiteX2" fmla="*/ 7741317 w 7741317"/>
              <a:gd name="connsiteY2" fmla="*/ 227 h 16828296"/>
              <a:gd name="connsiteX3" fmla="*/ 7737002 w 7741317"/>
              <a:gd name="connsiteY3" fmla="*/ 16706412 h 16828296"/>
              <a:gd name="connsiteX4" fmla="*/ 1 w 7741317"/>
              <a:gd name="connsiteY4" fmla="*/ 16828296 h 16828296"/>
              <a:gd name="connsiteX5" fmla="*/ 1909 w 7741317"/>
              <a:gd name="connsiteY5" fmla="*/ 5527143 h 16828296"/>
              <a:gd name="connsiteX0" fmla="*/ 6925 w 7746333"/>
              <a:gd name="connsiteY0" fmla="*/ 5527153 h 16887061"/>
              <a:gd name="connsiteX1" fmla="*/ 2529658 w 7746333"/>
              <a:gd name="connsiteY1" fmla="*/ 7704225 h 16887061"/>
              <a:gd name="connsiteX2" fmla="*/ 7746333 w 7746333"/>
              <a:gd name="connsiteY2" fmla="*/ 237 h 16887061"/>
              <a:gd name="connsiteX3" fmla="*/ 7742018 w 7746333"/>
              <a:gd name="connsiteY3" fmla="*/ 16706422 h 16887061"/>
              <a:gd name="connsiteX4" fmla="*/ 0 w 7746333"/>
              <a:gd name="connsiteY4" fmla="*/ 16887061 h 16887061"/>
              <a:gd name="connsiteX5" fmla="*/ 6925 w 7746333"/>
              <a:gd name="connsiteY5" fmla="*/ 5527153 h 16887061"/>
              <a:gd name="connsiteX0" fmla="*/ 582 w 7750023"/>
              <a:gd name="connsiteY0" fmla="*/ 5585909 h 16887061"/>
              <a:gd name="connsiteX1" fmla="*/ 2533348 w 7750023"/>
              <a:gd name="connsiteY1" fmla="*/ 7704225 h 16887061"/>
              <a:gd name="connsiteX2" fmla="*/ 7750023 w 7750023"/>
              <a:gd name="connsiteY2" fmla="*/ 237 h 16887061"/>
              <a:gd name="connsiteX3" fmla="*/ 7745708 w 7750023"/>
              <a:gd name="connsiteY3" fmla="*/ 16706422 h 16887061"/>
              <a:gd name="connsiteX4" fmla="*/ 3690 w 7750023"/>
              <a:gd name="connsiteY4" fmla="*/ 16887061 h 16887061"/>
              <a:gd name="connsiteX5" fmla="*/ 582 w 7750023"/>
              <a:gd name="connsiteY5" fmla="*/ 5585909 h 16887061"/>
              <a:gd name="connsiteX0" fmla="*/ 582 w 7761803"/>
              <a:gd name="connsiteY0" fmla="*/ 5585899 h 16904317"/>
              <a:gd name="connsiteX1" fmla="*/ 2533348 w 7761803"/>
              <a:gd name="connsiteY1" fmla="*/ 7704215 h 16904317"/>
              <a:gd name="connsiteX2" fmla="*/ 7750023 w 7761803"/>
              <a:gd name="connsiteY2" fmla="*/ 227 h 16904317"/>
              <a:gd name="connsiteX3" fmla="*/ 7761803 w 7761803"/>
              <a:gd name="connsiteY3" fmla="*/ 16894907 h 16904317"/>
              <a:gd name="connsiteX4" fmla="*/ 3690 w 7761803"/>
              <a:gd name="connsiteY4" fmla="*/ 16887051 h 16904317"/>
              <a:gd name="connsiteX5" fmla="*/ 582 w 7761803"/>
              <a:gd name="connsiteY5" fmla="*/ 5585899 h 16904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803" h="16904317">
                <a:moveTo>
                  <a:pt x="582" y="5585899"/>
                </a:moveTo>
                <a:cubicBezTo>
                  <a:pt x="582" y="5566370"/>
                  <a:pt x="291189" y="7505550"/>
                  <a:pt x="2533348" y="7704215"/>
                </a:cubicBezTo>
                <a:cubicBezTo>
                  <a:pt x="5095366" y="7643819"/>
                  <a:pt x="7722884" y="28646"/>
                  <a:pt x="7750023" y="227"/>
                </a:cubicBezTo>
                <a:cubicBezTo>
                  <a:pt x="7747480" y="-72183"/>
                  <a:pt x="7750910" y="16967308"/>
                  <a:pt x="7761803" y="16894907"/>
                </a:cubicBezTo>
                <a:cubicBezTo>
                  <a:pt x="7755052" y="16942327"/>
                  <a:pt x="1815" y="16790098"/>
                  <a:pt x="3690" y="16887051"/>
                </a:cubicBezTo>
                <a:cubicBezTo>
                  <a:pt x="6565" y="16882816"/>
                  <a:pt x="-2293" y="5668807"/>
                  <a:pt x="582" y="5585899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0424" y="927325"/>
            <a:ext cx="9163468" cy="817326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51 w 7806222"/>
              <a:gd name="connsiteY0" fmla="*/ 261 h 2155814"/>
              <a:gd name="connsiteX1" fmla="*/ 4417914 w 7806222"/>
              <a:gd name="connsiteY1" fmla="*/ 1259804 h 2155814"/>
              <a:gd name="connsiteX2" fmla="*/ 7806204 w 7806222"/>
              <a:gd name="connsiteY2" fmla="*/ 810888 h 2155814"/>
              <a:gd name="connsiteX3" fmla="*/ 7806204 w 7806222"/>
              <a:gd name="connsiteY3" fmla="*/ 2144707 h 2155814"/>
              <a:gd name="connsiteX4" fmla="*/ 4192445 w 7806222"/>
              <a:gd name="connsiteY4" fmla="*/ 1715785 h 2155814"/>
              <a:gd name="connsiteX5" fmla="*/ 11736 w 7806222"/>
              <a:gd name="connsiteY5" fmla="*/ 108218 h 2155814"/>
              <a:gd name="connsiteX6" fmla="*/ 51 w 7806222"/>
              <a:gd name="connsiteY6" fmla="*/ 261 h 2155814"/>
              <a:gd name="connsiteX0" fmla="*/ 106 w 7806277"/>
              <a:gd name="connsiteY0" fmla="*/ 261 h 2155814"/>
              <a:gd name="connsiteX1" fmla="*/ 4417969 w 7806277"/>
              <a:gd name="connsiteY1" fmla="*/ 1259804 h 2155814"/>
              <a:gd name="connsiteX2" fmla="*/ 7806259 w 7806277"/>
              <a:gd name="connsiteY2" fmla="*/ 810888 h 2155814"/>
              <a:gd name="connsiteX3" fmla="*/ 7806259 w 7806277"/>
              <a:gd name="connsiteY3" fmla="*/ 2144707 h 2155814"/>
              <a:gd name="connsiteX4" fmla="*/ 4192500 w 7806277"/>
              <a:gd name="connsiteY4" fmla="*/ 1715785 h 2155814"/>
              <a:gd name="connsiteX5" fmla="*/ 4455 w 7806277"/>
              <a:gd name="connsiteY5" fmla="*/ 99258 h 2155814"/>
              <a:gd name="connsiteX6" fmla="*/ 106 w 7806277"/>
              <a:gd name="connsiteY6" fmla="*/ 261 h 215581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810888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1254701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01922"/>
              <a:gd name="connsiteX1" fmla="*/ 4417969 w 7806277"/>
              <a:gd name="connsiteY1" fmla="*/ 1259804 h 1901922"/>
              <a:gd name="connsiteX2" fmla="*/ 7806259 w 7806277"/>
              <a:gd name="connsiteY2" fmla="*/ 1254701 h 1901922"/>
              <a:gd name="connsiteX3" fmla="*/ 7806259 w 7806277"/>
              <a:gd name="connsiteY3" fmla="*/ 1484652 h 1901922"/>
              <a:gd name="connsiteX4" fmla="*/ 4192500 w 7806277"/>
              <a:gd name="connsiteY4" fmla="*/ 1715785 h 1901922"/>
              <a:gd name="connsiteX5" fmla="*/ 4455 w 7806277"/>
              <a:gd name="connsiteY5" fmla="*/ 99258 h 1901922"/>
              <a:gd name="connsiteX6" fmla="*/ 106 w 7806277"/>
              <a:gd name="connsiteY6" fmla="*/ 261 h 190192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94 h 1826452"/>
              <a:gd name="connsiteX1" fmla="*/ 4582343 w 7806277"/>
              <a:gd name="connsiteY1" fmla="*/ 1133033 h 1826452"/>
              <a:gd name="connsiteX2" fmla="*/ 7797608 w 7806277"/>
              <a:gd name="connsiteY2" fmla="*/ 958858 h 1826452"/>
              <a:gd name="connsiteX3" fmla="*/ 7806259 w 7806277"/>
              <a:gd name="connsiteY3" fmla="*/ 1484685 h 1826452"/>
              <a:gd name="connsiteX4" fmla="*/ 4192500 w 7806277"/>
              <a:gd name="connsiteY4" fmla="*/ 1715818 h 1826452"/>
              <a:gd name="connsiteX5" fmla="*/ 4455 w 7806277"/>
              <a:gd name="connsiteY5" fmla="*/ 99291 h 1826452"/>
              <a:gd name="connsiteX6" fmla="*/ 106 w 7806277"/>
              <a:gd name="connsiteY6" fmla="*/ 294 h 1826452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20 h 1826378"/>
              <a:gd name="connsiteX1" fmla="*/ 4988953 w 7806277"/>
              <a:gd name="connsiteY1" fmla="*/ 1545071 h 1826378"/>
              <a:gd name="connsiteX2" fmla="*/ 7797608 w 7806277"/>
              <a:gd name="connsiteY2" fmla="*/ 958784 h 1826378"/>
              <a:gd name="connsiteX3" fmla="*/ 7806259 w 7806277"/>
              <a:gd name="connsiteY3" fmla="*/ 1484611 h 1826378"/>
              <a:gd name="connsiteX4" fmla="*/ 4192500 w 7806277"/>
              <a:gd name="connsiteY4" fmla="*/ 1715744 h 1826378"/>
              <a:gd name="connsiteX5" fmla="*/ 4455 w 7806277"/>
              <a:gd name="connsiteY5" fmla="*/ 99217 h 1826378"/>
              <a:gd name="connsiteX6" fmla="*/ 106 w 7806277"/>
              <a:gd name="connsiteY6" fmla="*/ 220 h 1826378"/>
              <a:gd name="connsiteX0" fmla="*/ 106 w 7806277"/>
              <a:gd name="connsiteY0" fmla="*/ 222 h 1826380"/>
              <a:gd name="connsiteX1" fmla="*/ 4988953 w 7806277"/>
              <a:gd name="connsiteY1" fmla="*/ 1545073 h 1826380"/>
              <a:gd name="connsiteX2" fmla="*/ 7797608 w 7806277"/>
              <a:gd name="connsiteY2" fmla="*/ 958786 h 1826380"/>
              <a:gd name="connsiteX3" fmla="*/ 7806259 w 7806277"/>
              <a:gd name="connsiteY3" fmla="*/ 1484613 h 1826380"/>
              <a:gd name="connsiteX4" fmla="*/ 4192500 w 7806277"/>
              <a:gd name="connsiteY4" fmla="*/ 1715746 h 1826380"/>
              <a:gd name="connsiteX5" fmla="*/ 4455 w 7806277"/>
              <a:gd name="connsiteY5" fmla="*/ 99219 h 1826380"/>
              <a:gd name="connsiteX6" fmla="*/ 106 w 7806277"/>
              <a:gd name="connsiteY6" fmla="*/ 222 h 1826380"/>
              <a:gd name="connsiteX0" fmla="*/ 106 w 7806277"/>
              <a:gd name="connsiteY0" fmla="*/ 224 h 1826382"/>
              <a:gd name="connsiteX1" fmla="*/ 4988953 w 7806277"/>
              <a:gd name="connsiteY1" fmla="*/ 1545075 h 1826382"/>
              <a:gd name="connsiteX2" fmla="*/ 7797608 w 7806277"/>
              <a:gd name="connsiteY2" fmla="*/ 958788 h 1826382"/>
              <a:gd name="connsiteX3" fmla="*/ 7806259 w 7806277"/>
              <a:gd name="connsiteY3" fmla="*/ 1484615 h 1826382"/>
              <a:gd name="connsiteX4" fmla="*/ 4192500 w 7806277"/>
              <a:gd name="connsiteY4" fmla="*/ 1715748 h 1826382"/>
              <a:gd name="connsiteX5" fmla="*/ 4455 w 7806277"/>
              <a:gd name="connsiteY5" fmla="*/ 99221 h 1826382"/>
              <a:gd name="connsiteX6" fmla="*/ 106 w 7806277"/>
              <a:gd name="connsiteY6" fmla="*/ 224 h 1826382"/>
              <a:gd name="connsiteX0" fmla="*/ 106 w 7814959"/>
              <a:gd name="connsiteY0" fmla="*/ 224 h 1826382"/>
              <a:gd name="connsiteX1" fmla="*/ 4988953 w 7814959"/>
              <a:gd name="connsiteY1" fmla="*/ 1545075 h 1826382"/>
              <a:gd name="connsiteX2" fmla="*/ 7814911 w 7814959"/>
              <a:gd name="connsiteY2" fmla="*/ 662914 h 1826382"/>
              <a:gd name="connsiteX3" fmla="*/ 7806259 w 7814959"/>
              <a:gd name="connsiteY3" fmla="*/ 1484615 h 1826382"/>
              <a:gd name="connsiteX4" fmla="*/ 4192500 w 7814959"/>
              <a:gd name="connsiteY4" fmla="*/ 1715748 h 1826382"/>
              <a:gd name="connsiteX5" fmla="*/ 4455 w 7814959"/>
              <a:gd name="connsiteY5" fmla="*/ 99221 h 1826382"/>
              <a:gd name="connsiteX6" fmla="*/ 106 w 7814959"/>
              <a:gd name="connsiteY6" fmla="*/ 224 h 1826382"/>
              <a:gd name="connsiteX0" fmla="*/ 106 w 7814956"/>
              <a:gd name="connsiteY0" fmla="*/ 222 h 1826380"/>
              <a:gd name="connsiteX1" fmla="*/ 4945696 w 7814956"/>
              <a:gd name="connsiteY1" fmla="*/ 1566207 h 1826380"/>
              <a:gd name="connsiteX2" fmla="*/ 7814911 w 7814956"/>
              <a:gd name="connsiteY2" fmla="*/ 662912 h 1826380"/>
              <a:gd name="connsiteX3" fmla="*/ 7806259 w 7814956"/>
              <a:gd name="connsiteY3" fmla="*/ 1484613 h 1826380"/>
              <a:gd name="connsiteX4" fmla="*/ 4192500 w 7814956"/>
              <a:gd name="connsiteY4" fmla="*/ 1715746 h 1826380"/>
              <a:gd name="connsiteX5" fmla="*/ 4455 w 7814956"/>
              <a:gd name="connsiteY5" fmla="*/ 99219 h 1826380"/>
              <a:gd name="connsiteX6" fmla="*/ 106 w 7814956"/>
              <a:gd name="connsiteY6" fmla="*/ 222 h 1826380"/>
              <a:gd name="connsiteX0" fmla="*/ 106 w 7814956"/>
              <a:gd name="connsiteY0" fmla="*/ 209 h 1826367"/>
              <a:gd name="connsiteX1" fmla="*/ 4945696 w 7814956"/>
              <a:gd name="connsiteY1" fmla="*/ 1566194 h 1826367"/>
              <a:gd name="connsiteX2" fmla="*/ 7814911 w 7814956"/>
              <a:gd name="connsiteY2" fmla="*/ 662899 h 1826367"/>
              <a:gd name="connsiteX3" fmla="*/ 7806259 w 7814956"/>
              <a:gd name="connsiteY3" fmla="*/ 1484600 h 1826367"/>
              <a:gd name="connsiteX4" fmla="*/ 4192500 w 7814956"/>
              <a:gd name="connsiteY4" fmla="*/ 1715733 h 1826367"/>
              <a:gd name="connsiteX5" fmla="*/ 4455 w 7814956"/>
              <a:gd name="connsiteY5" fmla="*/ 99206 h 1826367"/>
              <a:gd name="connsiteX6" fmla="*/ 106 w 7814956"/>
              <a:gd name="connsiteY6" fmla="*/ 209 h 1826367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662905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57"/>
              <a:gd name="connsiteY0" fmla="*/ 215 h 1806562"/>
              <a:gd name="connsiteX1" fmla="*/ 4954347 w 7814957"/>
              <a:gd name="connsiteY1" fmla="*/ 1513364 h 1806562"/>
              <a:gd name="connsiteX2" fmla="*/ 7814911 w 7814957"/>
              <a:gd name="connsiteY2" fmla="*/ 662905 h 1806562"/>
              <a:gd name="connsiteX3" fmla="*/ 7814233 w 7814957"/>
              <a:gd name="connsiteY3" fmla="*/ 1309286 h 1806562"/>
              <a:gd name="connsiteX4" fmla="*/ 4192500 w 7814957"/>
              <a:gd name="connsiteY4" fmla="*/ 1715739 h 1806562"/>
              <a:gd name="connsiteX5" fmla="*/ 4455 w 7814957"/>
              <a:gd name="connsiteY5" fmla="*/ 99212 h 1806562"/>
              <a:gd name="connsiteX6" fmla="*/ 106 w 7814957"/>
              <a:gd name="connsiteY6" fmla="*/ 215 h 1806562"/>
              <a:gd name="connsiteX0" fmla="*/ 106 w 7814957"/>
              <a:gd name="connsiteY0" fmla="*/ 215 h 1753894"/>
              <a:gd name="connsiteX1" fmla="*/ 4954347 w 7814957"/>
              <a:gd name="connsiteY1" fmla="*/ 1513364 h 1753894"/>
              <a:gd name="connsiteX2" fmla="*/ 7814911 w 7814957"/>
              <a:gd name="connsiteY2" fmla="*/ 662905 h 1753894"/>
              <a:gd name="connsiteX3" fmla="*/ 7814233 w 7814957"/>
              <a:gd name="connsiteY3" fmla="*/ 1309286 h 1753894"/>
              <a:gd name="connsiteX4" fmla="*/ 4192501 w 7814957"/>
              <a:gd name="connsiteY4" fmla="*/ 1657299 h 1753894"/>
              <a:gd name="connsiteX5" fmla="*/ 4455 w 7814957"/>
              <a:gd name="connsiteY5" fmla="*/ 99212 h 1753894"/>
              <a:gd name="connsiteX6" fmla="*/ 106 w 7814957"/>
              <a:gd name="connsiteY6" fmla="*/ 215 h 1753894"/>
              <a:gd name="connsiteX0" fmla="*/ 106 w 7814957"/>
              <a:gd name="connsiteY0" fmla="*/ 215 h 1728232"/>
              <a:gd name="connsiteX1" fmla="*/ 4954347 w 7814957"/>
              <a:gd name="connsiteY1" fmla="*/ 1513364 h 1728232"/>
              <a:gd name="connsiteX2" fmla="*/ 7814911 w 7814957"/>
              <a:gd name="connsiteY2" fmla="*/ 662905 h 1728232"/>
              <a:gd name="connsiteX3" fmla="*/ 7814233 w 7814957"/>
              <a:gd name="connsiteY3" fmla="*/ 1309286 h 1728232"/>
              <a:gd name="connsiteX4" fmla="*/ 4192501 w 7814957"/>
              <a:gd name="connsiteY4" fmla="*/ 1657299 h 1728232"/>
              <a:gd name="connsiteX5" fmla="*/ 4455 w 7814957"/>
              <a:gd name="connsiteY5" fmla="*/ 99212 h 1728232"/>
              <a:gd name="connsiteX6" fmla="*/ 106 w 7814957"/>
              <a:gd name="connsiteY6" fmla="*/ 215 h 1728232"/>
              <a:gd name="connsiteX0" fmla="*/ 106 w 7814957"/>
              <a:gd name="connsiteY0" fmla="*/ 215 h 1728233"/>
              <a:gd name="connsiteX1" fmla="*/ 4954347 w 7814957"/>
              <a:gd name="connsiteY1" fmla="*/ 1513364 h 1728233"/>
              <a:gd name="connsiteX2" fmla="*/ 7814911 w 7814957"/>
              <a:gd name="connsiteY2" fmla="*/ 662905 h 1728233"/>
              <a:gd name="connsiteX3" fmla="*/ 7814233 w 7814957"/>
              <a:gd name="connsiteY3" fmla="*/ 1309286 h 1728233"/>
              <a:gd name="connsiteX4" fmla="*/ 4192501 w 7814957"/>
              <a:gd name="connsiteY4" fmla="*/ 1657299 h 1728233"/>
              <a:gd name="connsiteX5" fmla="*/ 4455 w 7814957"/>
              <a:gd name="connsiteY5" fmla="*/ 99212 h 1728233"/>
              <a:gd name="connsiteX6" fmla="*/ 106 w 7814957"/>
              <a:gd name="connsiteY6" fmla="*/ 215 h 1728233"/>
              <a:gd name="connsiteX0" fmla="*/ 106 w 7814957"/>
              <a:gd name="connsiteY0" fmla="*/ 215 h 1790864"/>
              <a:gd name="connsiteX1" fmla="*/ 4954347 w 7814957"/>
              <a:gd name="connsiteY1" fmla="*/ 1513364 h 1790864"/>
              <a:gd name="connsiteX2" fmla="*/ 7814911 w 7814957"/>
              <a:gd name="connsiteY2" fmla="*/ 662905 h 1790864"/>
              <a:gd name="connsiteX3" fmla="*/ 7814233 w 7814957"/>
              <a:gd name="connsiteY3" fmla="*/ 1309286 h 1790864"/>
              <a:gd name="connsiteX4" fmla="*/ 4487546 w 7814957"/>
              <a:gd name="connsiteY4" fmla="*/ 1725479 h 1790864"/>
              <a:gd name="connsiteX5" fmla="*/ 4455 w 7814957"/>
              <a:gd name="connsiteY5" fmla="*/ 99212 h 1790864"/>
              <a:gd name="connsiteX6" fmla="*/ 106 w 7814957"/>
              <a:gd name="connsiteY6" fmla="*/ 215 h 1790864"/>
              <a:gd name="connsiteX0" fmla="*/ 106 w 7814957"/>
              <a:gd name="connsiteY0" fmla="*/ 215 h 1746036"/>
              <a:gd name="connsiteX1" fmla="*/ 4954347 w 7814957"/>
              <a:gd name="connsiteY1" fmla="*/ 1513364 h 1746036"/>
              <a:gd name="connsiteX2" fmla="*/ 7814911 w 7814957"/>
              <a:gd name="connsiteY2" fmla="*/ 662905 h 1746036"/>
              <a:gd name="connsiteX3" fmla="*/ 7814233 w 7814957"/>
              <a:gd name="connsiteY3" fmla="*/ 1309286 h 1746036"/>
              <a:gd name="connsiteX4" fmla="*/ 4344010 w 7814957"/>
              <a:gd name="connsiteY4" fmla="*/ 1676780 h 1746036"/>
              <a:gd name="connsiteX5" fmla="*/ 4455 w 7814957"/>
              <a:gd name="connsiteY5" fmla="*/ 99212 h 1746036"/>
              <a:gd name="connsiteX6" fmla="*/ 106 w 7814957"/>
              <a:gd name="connsiteY6" fmla="*/ 215 h 1746036"/>
              <a:gd name="connsiteX0" fmla="*/ 106 w 7814957"/>
              <a:gd name="connsiteY0" fmla="*/ 215 h 1746035"/>
              <a:gd name="connsiteX1" fmla="*/ 4954347 w 7814957"/>
              <a:gd name="connsiteY1" fmla="*/ 1513364 h 1746035"/>
              <a:gd name="connsiteX2" fmla="*/ 7814911 w 7814957"/>
              <a:gd name="connsiteY2" fmla="*/ 662905 h 1746035"/>
              <a:gd name="connsiteX3" fmla="*/ 7814233 w 7814957"/>
              <a:gd name="connsiteY3" fmla="*/ 1309286 h 1746035"/>
              <a:gd name="connsiteX4" fmla="*/ 4344010 w 7814957"/>
              <a:gd name="connsiteY4" fmla="*/ 1676780 h 1746035"/>
              <a:gd name="connsiteX5" fmla="*/ 4455 w 7814957"/>
              <a:gd name="connsiteY5" fmla="*/ 99212 h 1746035"/>
              <a:gd name="connsiteX6" fmla="*/ 106 w 7814957"/>
              <a:gd name="connsiteY6" fmla="*/ 215 h 174603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814233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814233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787284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  <a:gd name="connsiteX0" fmla="*/ 106 w 7814957"/>
              <a:gd name="connsiteY0" fmla="*/ 215 h 1742165"/>
              <a:gd name="connsiteX1" fmla="*/ 4954347 w 7814957"/>
              <a:gd name="connsiteY1" fmla="*/ 1513364 h 1742165"/>
              <a:gd name="connsiteX2" fmla="*/ 7814911 w 7814957"/>
              <a:gd name="connsiteY2" fmla="*/ 662905 h 1742165"/>
              <a:gd name="connsiteX3" fmla="*/ 7787284 w 7814957"/>
              <a:gd name="connsiteY3" fmla="*/ 1260586 h 1742165"/>
              <a:gd name="connsiteX4" fmla="*/ 4344010 w 7814957"/>
              <a:gd name="connsiteY4" fmla="*/ 1676780 h 1742165"/>
              <a:gd name="connsiteX5" fmla="*/ 4455 w 7814957"/>
              <a:gd name="connsiteY5" fmla="*/ 99212 h 1742165"/>
              <a:gd name="connsiteX6" fmla="*/ 106 w 7814957"/>
              <a:gd name="connsiteY6" fmla="*/ 215 h 1742165"/>
              <a:gd name="connsiteX0" fmla="*/ 106 w 7788008"/>
              <a:gd name="connsiteY0" fmla="*/ 215 h 1742165"/>
              <a:gd name="connsiteX1" fmla="*/ 4954347 w 7788008"/>
              <a:gd name="connsiteY1" fmla="*/ 1513364 h 1742165"/>
              <a:gd name="connsiteX2" fmla="*/ 7787961 w 7788008"/>
              <a:gd name="connsiteY2" fmla="*/ 662904 h 1742165"/>
              <a:gd name="connsiteX3" fmla="*/ 7787284 w 7788008"/>
              <a:gd name="connsiteY3" fmla="*/ 1260586 h 1742165"/>
              <a:gd name="connsiteX4" fmla="*/ 4344010 w 7788008"/>
              <a:gd name="connsiteY4" fmla="*/ 1676780 h 1742165"/>
              <a:gd name="connsiteX5" fmla="*/ 4455 w 7788008"/>
              <a:gd name="connsiteY5" fmla="*/ 99212 h 1742165"/>
              <a:gd name="connsiteX6" fmla="*/ 106 w 7788008"/>
              <a:gd name="connsiteY6" fmla="*/ 215 h 1742165"/>
              <a:gd name="connsiteX0" fmla="*/ 106 w 7789119"/>
              <a:gd name="connsiteY0" fmla="*/ 215 h 1742165"/>
              <a:gd name="connsiteX1" fmla="*/ 4954347 w 7789119"/>
              <a:gd name="connsiteY1" fmla="*/ 1513364 h 1742165"/>
              <a:gd name="connsiteX2" fmla="*/ 7787961 w 7789119"/>
              <a:gd name="connsiteY2" fmla="*/ 662904 h 1742165"/>
              <a:gd name="connsiteX3" fmla="*/ 7787284 w 7789119"/>
              <a:gd name="connsiteY3" fmla="*/ 1260586 h 1742165"/>
              <a:gd name="connsiteX4" fmla="*/ 4344010 w 7789119"/>
              <a:gd name="connsiteY4" fmla="*/ 1676780 h 1742165"/>
              <a:gd name="connsiteX5" fmla="*/ 4455 w 7789119"/>
              <a:gd name="connsiteY5" fmla="*/ 99212 h 1742165"/>
              <a:gd name="connsiteX6" fmla="*/ 106 w 7789119"/>
              <a:gd name="connsiteY6" fmla="*/ 215 h 1742165"/>
              <a:gd name="connsiteX0" fmla="*/ 22902 w 7784966"/>
              <a:gd name="connsiteY0" fmla="*/ 220 h 1725385"/>
              <a:gd name="connsiteX1" fmla="*/ 4950194 w 7784966"/>
              <a:gd name="connsiteY1" fmla="*/ 1496584 h 1725385"/>
              <a:gd name="connsiteX2" fmla="*/ 7783808 w 7784966"/>
              <a:gd name="connsiteY2" fmla="*/ 646124 h 1725385"/>
              <a:gd name="connsiteX3" fmla="*/ 7783131 w 7784966"/>
              <a:gd name="connsiteY3" fmla="*/ 1243806 h 1725385"/>
              <a:gd name="connsiteX4" fmla="*/ 4339857 w 7784966"/>
              <a:gd name="connsiteY4" fmla="*/ 1660000 h 1725385"/>
              <a:gd name="connsiteX5" fmla="*/ 302 w 7784966"/>
              <a:gd name="connsiteY5" fmla="*/ 82432 h 1725385"/>
              <a:gd name="connsiteX6" fmla="*/ 22902 w 7784966"/>
              <a:gd name="connsiteY6" fmla="*/ 220 h 1725385"/>
              <a:gd name="connsiteX0" fmla="*/ 22600 w 7784664"/>
              <a:gd name="connsiteY0" fmla="*/ 220 h 1725385"/>
              <a:gd name="connsiteX1" fmla="*/ 4949892 w 7784664"/>
              <a:gd name="connsiteY1" fmla="*/ 1496584 h 1725385"/>
              <a:gd name="connsiteX2" fmla="*/ 7783506 w 7784664"/>
              <a:gd name="connsiteY2" fmla="*/ 646124 h 1725385"/>
              <a:gd name="connsiteX3" fmla="*/ 7782829 w 7784664"/>
              <a:gd name="connsiteY3" fmla="*/ 1243806 h 1725385"/>
              <a:gd name="connsiteX4" fmla="*/ 4339555 w 7784664"/>
              <a:gd name="connsiteY4" fmla="*/ 1660000 h 1725385"/>
              <a:gd name="connsiteX5" fmla="*/ 0 w 7784664"/>
              <a:gd name="connsiteY5" fmla="*/ 82432 h 1725385"/>
              <a:gd name="connsiteX6" fmla="*/ 22600 w 7784664"/>
              <a:gd name="connsiteY6" fmla="*/ 220 h 1725385"/>
              <a:gd name="connsiteX0" fmla="*/ 2388 w 7764452"/>
              <a:gd name="connsiteY0" fmla="*/ 220 h 1725385"/>
              <a:gd name="connsiteX1" fmla="*/ 4929680 w 7764452"/>
              <a:gd name="connsiteY1" fmla="*/ 1496584 h 1725385"/>
              <a:gd name="connsiteX2" fmla="*/ 7763294 w 7764452"/>
              <a:gd name="connsiteY2" fmla="*/ 646124 h 1725385"/>
              <a:gd name="connsiteX3" fmla="*/ 7762617 w 7764452"/>
              <a:gd name="connsiteY3" fmla="*/ 1243806 h 1725385"/>
              <a:gd name="connsiteX4" fmla="*/ 4319343 w 7764452"/>
              <a:gd name="connsiteY4" fmla="*/ 1660000 h 1725385"/>
              <a:gd name="connsiteX5" fmla="*/ 0 w 7764452"/>
              <a:gd name="connsiteY5" fmla="*/ 116002 h 1725385"/>
              <a:gd name="connsiteX6" fmla="*/ 2388 w 7764452"/>
              <a:gd name="connsiteY6" fmla="*/ 220 h 1725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64452" h="1725385">
                <a:moveTo>
                  <a:pt x="2388" y="220"/>
                </a:moveTo>
                <a:cubicBezTo>
                  <a:pt x="2388" y="-19309"/>
                  <a:pt x="1450393" y="1276785"/>
                  <a:pt x="4929680" y="1496584"/>
                </a:cubicBezTo>
                <a:cubicBezTo>
                  <a:pt x="7059769" y="1491361"/>
                  <a:pt x="7770063" y="651348"/>
                  <a:pt x="7763294" y="646124"/>
                </a:cubicBezTo>
                <a:cubicBezTo>
                  <a:pt x="7767560" y="643929"/>
                  <a:pt x="7758351" y="1262788"/>
                  <a:pt x="7762617" y="1243806"/>
                </a:cubicBezTo>
                <a:cubicBezTo>
                  <a:pt x="7768880" y="1254376"/>
                  <a:pt x="7139267" y="1934975"/>
                  <a:pt x="4319343" y="1660000"/>
                </a:cubicBezTo>
                <a:cubicBezTo>
                  <a:pt x="1494076" y="1253141"/>
                  <a:pt x="8634" y="144605"/>
                  <a:pt x="0" y="116002"/>
                </a:cubicBezTo>
                <a:cubicBezTo>
                  <a:pt x="996" y="83003"/>
                  <a:pt x="1392" y="33219"/>
                  <a:pt x="2388" y="220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/>
          <p:cNvSpPr/>
          <p:nvPr userDrawn="1"/>
        </p:nvSpPr>
        <p:spPr>
          <a:xfrm flipV="1">
            <a:off x="6025" y="892391"/>
            <a:ext cx="9161284" cy="816156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12526 w 7784926"/>
              <a:gd name="connsiteY0" fmla="*/ 263 h 4572263"/>
              <a:gd name="connsiteX1" fmla="*/ 4396636 w 7784926"/>
              <a:gd name="connsiteY1" fmla="*/ 1250845 h 4572263"/>
              <a:gd name="connsiteX2" fmla="*/ 7784926 w 7784926"/>
              <a:gd name="connsiteY2" fmla="*/ 801929 h 4572263"/>
              <a:gd name="connsiteX3" fmla="*/ 7784926 w 7784926"/>
              <a:gd name="connsiteY3" fmla="*/ 4572263 h 4572263"/>
              <a:gd name="connsiteX4" fmla="*/ 0 w 7784926"/>
              <a:gd name="connsiteY4" fmla="*/ 99259 h 4572263"/>
              <a:gd name="connsiteX5" fmla="*/ 12526 w 7784926"/>
              <a:gd name="connsiteY5" fmla="*/ 263 h 4572263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0 w 7784926"/>
              <a:gd name="connsiteY4" fmla="*/ 99259 h 2135748"/>
              <a:gd name="connsiteX5" fmla="*/ 12526 w 7784926"/>
              <a:gd name="connsiteY5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526 w 7784926"/>
              <a:gd name="connsiteY0" fmla="*/ 263 h 2135748"/>
              <a:gd name="connsiteX1" fmla="*/ 4396636 w 7784926"/>
              <a:gd name="connsiteY1" fmla="*/ 1250845 h 2135748"/>
              <a:gd name="connsiteX2" fmla="*/ 7784926 w 7784926"/>
              <a:gd name="connsiteY2" fmla="*/ 801929 h 2135748"/>
              <a:gd name="connsiteX3" fmla="*/ 7784926 w 7784926"/>
              <a:gd name="connsiteY3" fmla="*/ 2135748 h 2135748"/>
              <a:gd name="connsiteX4" fmla="*/ 4096011 w 7784926"/>
              <a:gd name="connsiteY4" fmla="*/ 1597728 h 2135748"/>
              <a:gd name="connsiteX5" fmla="*/ 0 w 7784926"/>
              <a:gd name="connsiteY5" fmla="*/ 99259 h 2135748"/>
              <a:gd name="connsiteX6" fmla="*/ 12526 w 7784926"/>
              <a:gd name="connsiteY6" fmla="*/ 263 h 2135748"/>
              <a:gd name="connsiteX0" fmla="*/ 12829 w 7785229"/>
              <a:gd name="connsiteY0" fmla="*/ 263 h 2135748"/>
              <a:gd name="connsiteX1" fmla="*/ 4396939 w 7785229"/>
              <a:gd name="connsiteY1" fmla="*/ 1250845 h 2135748"/>
              <a:gd name="connsiteX2" fmla="*/ 7785229 w 7785229"/>
              <a:gd name="connsiteY2" fmla="*/ 801929 h 2135748"/>
              <a:gd name="connsiteX3" fmla="*/ 7785229 w 7785229"/>
              <a:gd name="connsiteY3" fmla="*/ 2135748 h 2135748"/>
              <a:gd name="connsiteX4" fmla="*/ 4096314 w 7785229"/>
              <a:gd name="connsiteY4" fmla="*/ 1597728 h 2135748"/>
              <a:gd name="connsiteX5" fmla="*/ 303 w 7785229"/>
              <a:gd name="connsiteY5" fmla="*/ 99259 h 2135748"/>
              <a:gd name="connsiteX6" fmla="*/ 12829 w 7785229"/>
              <a:gd name="connsiteY6" fmla="*/ 263 h 2135748"/>
              <a:gd name="connsiteX0" fmla="*/ 12829 w 7785241"/>
              <a:gd name="connsiteY0" fmla="*/ 263 h 2136180"/>
              <a:gd name="connsiteX1" fmla="*/ 4396939 w 7785241"/>
              <a:gd name="connsiteY1" fmla="*/ 1250845 h 2136180"/>
              <a:gd name="connsiteX2" fmla="*/ 7785229 w 7785241"/>
              <a:gd name="connsiteY2" fmla="*/ 801929 h 2136180"/>
              <a:gd name="connsiteX3" fmla="*/ 7785229 w 7785241"/>
              <a:gd name="connsiteY3" fmla="*/ 2135748 h 2136180"/>
              <a:gd name="connsiteX4" fmla="*/ 4096314 w 7785241"/>
              <a:gd name="connsiteY4" fmla="*/ 1597728 h 2136180"/>
              <a:gd name="connsiteX5" fmla="*/ 303 w 7785241"/>
              <a:gd name="connsiteY5" fmla="*/ 99259 h 2136180"/>
              <a:gd name="connsiteX6" fmla="*/ 12829 w 7785241"/>
              <a:gd name="connsiteY6" fmla="*/ 263 h 2136180"/>
              <a:gd name="connsiteX0" fmla="*/ 12829 w 7785247"/>
              <a:gd name="connsiteY0" fmla="*/ 263 h 2137383"/>
              <a:gd name="connsiteX1" fmla="*/ 4396939 w 7785247"/>
              <a:gd name="connsiteY1" fmla="*/ 1250845 h 2137383"/>
              <a:gd name="connsiteX2" fmla="*/ 7785229 w 7785247"/>
              <a:gd name="connsiteY2" fmla="*/ 801929 h 2137383"/>
              <a:gd name="connsiteX3" fmla="*/ 7785229 w 7785247"/>
              <a:gd name="connsiteY3" fmla="*/ 2135748 h 2137383"/>
              <a:gd name="connsiteX4" fmla="*/ 4096314 w 7785247"/>
              <a:gd name="connsiteY4" fmla="*/ 1597728 h 2137383"/>
              <a:gd name="connsiteX5" fmla="*/ 303 w 7785247"/>
              <a:gd name="connsiteY5" fmla="*/ 99259 h 2137383"/>
              <a:gd name="connsiteX6" fmla="*/ 12829 w 7785247"/>
              <a:gd name="connsiteY6" fmla="*/ 263 h 2137383"/>
              <a:gd name="connsiteX0" fmla="*/ 12816 w 7785234"/>
              <a:gd name="connsiteY0" fmla="*/ 263 h 2140420"/>
              <a:gd name="connsiteX1" fmla="*/ 4396926 w 7785234"/>
              <a:gd name="connsiteY1" fmla="*/ 1250845 h 2140420"/>
              <a:gd name="connsiteX2" fmla="*/ 7785216 w 7785234"/>
              <a:gd name="connsiteY2" fmla="*/ 801929 h 2140420"/>
              <a:gd name="connsiteX3" fmla="*/ 7785216 w 7785234"/>
              <a:gd name="connsiteY3" fmla="*/ 2135748 h 2140420"/>
              <a:gd name="connsiteX4" fmla="*/ 4171457 w 7785234"/>
              <a:gd name="connsiteY4" fmla="*/ 1658338 h 2140420"/>
              <a:gd name="connsiteX5" fmla="*/ 290 w 7785234"/>
              <a:gd name="connsiteY5" fmla="*/ 99259 h 2140420"/>
              <a:gd name="connsiteX6" fmla="*/ 12816 w 7785234"/>
              <a:gd name="connsiteY6" fmla="*/ 263 h 2140420"/>
              <a:gd name="connsiteX0" fmla="*/ 12816 w 7785234"/>
              <a:gd name="connsiteY0" fmla="*/ 263 h 2146855"/>
              <a:gd name="connsiteX1" fmla="*/ 4396926 w 7785234"/>
              <a:gd name="connsiteY1" fmla="*/ 1250845 h 2146855"/>
              <a:gd name="connsiteX2" fmla="*/ 7785216 w 7785234"/>
              <a:gd name="connsiteY2" fmla="*/ 801929 h 2146855"/>
              <a:gd name="connsiteX3" fmla="*/ 7785216 w 7785234"/>
              <a:gd name="connsiteY3" fmla="*/ 2135748 h 2146855"/>
              <a:gd name="connsiteX4" fmla="*/ 4171457 w 7785234"/>
              <a:gd name="connsiteY4" fmla="*/ 1706826 h 2146855"/>
              <a:gd name="connsiteX5" fmla="*/ 290 w 7785234"/>
              <a:gd name="connsiteY5" fmla="*/ 99259 h 2146855"/>
              <a:gd name="connsiteX6" fmla="*/ 12816 w 7785234"/>
              <a:gd name="connsiteY6" fmla="*/ 263 h 2146855"/>
              <a:gd name="connsiteX0" fmla="*/ 0 w 7791499"/>
              <a:gd name="connsiteY0" fmla="*/ 263 h 2146855"/>
              <a:gd name="connsiteX1" fmla="*/ 4403191 w 7791499"/>
              <a:gd name="connsiteY1" fmla="*/ 1250845 h 2146855"/>
              <a:gd name="connsiteX2" fmla="*/ 7791481 w 7791499"/>
              <a:gd name="connsiteY2" fmla="*/ 801929 h 2146855"/>
              <a:gd name="connsiteX3" fmla="*/ 7791481 w 7791499"/>
              <a:gd name="connsiteY3" fmla="*/ 2135748 h 2146855"/>
              <a:gd name="connsiteX4" fmla="*/ 4177722 w 7791499"/>
              <a:gd name="connsiteY4" fmla="*/ 1706826 h 2146855"/>
              <a:gd name="connsiteX5" fmla="*/ 6555 w 7791499"/>
              <a:gd name="connsiteY5" fmla="*/ 99259 h 2146855"/>
              <a:gd name="connsiteX6" fmla="*/ 0 w 7791499"/>
              <a:gd name="connsiteY6" fmla="*/ 263 h 2146855"/>
              <a:gd name="connsiteX0" fmla="*/ 3274 w 7794773"/>
              <a:gd name="connsiteY0" fmla="*/ 263 h 2146855"/>
              <a:gd name="connsiteX1" fmla="*/ 4406465 w 7794773"/>
              <a:gd name="connsiteY1" fmla="*/ 1250845 h 2146855"/>
              <a:gd name="connsiteX2" fmla="*/ 7794755 w 7794773"/>
              <a:gd name="connsiteY2" fmla="*/ 801929 h 2146855"/>
              <a:gd name="connsiteX3" fmla="*/ 7794755 w 7794773"/>
              <a:gd name="connsiteY3" fmla="*/ 2135748 h 2146855"/>
              <a:gd name="connsiteX4" fmla="*/ 4180996 w 7794773"/>
              <a:gd name="connsiteY4" fmla="*/ 1706826 h 2146855"/>
              <a:gd name="connsiteX5" fmla="*/ 287 w 7794773"/>
              <a:gd name="connsiteY5" fmla="*/ 99259 h 2146855"/>
              <a:gd name="connsiteX6" fmla="*/ 3274 w 7794773"/>
              <a:gd name="connsiteY6" fmla="*/ 263 h 2146855"/>
              <a:gd name="connsiteX0" fmla="*/ 51 w 7806222"/>
              <a:gd name="connsiteY0" fmla="*/ 261 h 2155814"/>
              <a:gd name="connsiteX1" fmla="*/ 4417914 w 7806222"/>
              <a:gd name="connsiteY1" fmla="*/ 1259804 h 2155814"/>
              <a:gd name="connsiteX2" fmla="*/ 7806204 w 7806222"/>
              <a:gd name="connsiteY2" fmla="*/ 810888 h 2155814"/>
              <a:gd name="connsiteX3" fmla="*/ 7806204 w 7806222"/>
              <a:gd name="connsiteY3" fmla="*/ 2144707 h 2155814"/>
              <a:gd name="connsiteX4" fmla="*/ 4192445 w 7806222"/>
              <a:gd name="connsiteY4" fmla="*/ 1715785 h 2155814"/>
              <a:gd name="connsiteX5" fmla="*/ 11736 w 7806222"/>
              <a:gd name="connsiteY5" fmla="*/ 108218 h 2155814"/>
              <a:gd name="connsiteX6" fmla="*/ 51 w 7806222"/>
              <a:gd name="connsiteY6" fmla="*/ 261 h 2155814"/>
              <a:gd name="connsiteX0" fmla="*/ 106 w 7806277"/>
              <a:gd name="connsiteY0" fmla="*/ 261 h 2155814"/>
              <a:gd name="connsiteX1" fmla="*/ 4417969 w 7806277"/>
              <a:gd name="connsiteY1" fmla="*/ 1259804 h 2155814"/>
              <a:gd name="connsiteX2" fmla="*/ 7806259 w 7806277"/>
              <a:gd name="connsiteY2" fmla="*/ 810888 h 2155814"/>
              <a:gd name="connsiteX3" fmla="*/ 7806259 w 7806277"/>
              <a:gd name="connsiteY3" fmla="*/ 2144707 h 2155814"/>
              <a:gd name="connsiteX4" fmla="*/ 4192500 w 7806277"/>
              <a:gd name="connsiteY4" fmla="*/ 1715785 h 2155814"/>
              <a:gd name="connsiteX5" fmla="*/ 4455 w 7806277"/>
              <a:gd name="connsiteY5" fmla="*/ 99258 h 2155814"/>
              <a:gd name="connsiteX6" fmla="*/ 106 w 7806277"/>
              <a:gd name="connsiteY6" fmla="*/ 261 h 215581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810888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62584"/>
              <a:gd name="connsiteX1" fmla="*/ 4417969 w 7806277"/>
              <a:gd name="connsiteY1" fmla="*/ 1259804 h 1962584"/>
              <a:gd name="connsiteX2" fmla="*/ 7806259 w 7806277"/>
              <a:gd name="connsiteY2" fmla="*/ 1254701 h 1962584"/>
              <a:gd name="connsiteX3" fmla="*/ 7806259 w 7806277"/>
              <a:gd name="connsiteY3" fmla="*/ 1759394 h 1962584"/>
              <a:gd name="connsiteX4" fmla="*/ 4192500 w 7806277"/>
              <a:gd name="connsiteY4" fmla="*/ 1715785 h 1962584"/>
              <a:gd name="connsiteX5" fmla="*/ 4455 w 7806277"/>
              <a:gd name="connsiteY5" fmla="*/ 99258 h 1962584"/>
              <a:gd name="connsiteX6" fmla="*/ 106 w 7806277"/>
              <a:gd name="connsiteY6" fmla="*/ 261 h 1962584"/>
              <a:gd name="connsiteX0" fmla="*/ 106 w 7806277"/>
              <a:gd name="connsiteY0" fmla="*/ 261 h 1901922"/>
              <a:gd name="connsiteX1" fmla="*/ 4417969 w 7806277"/>
              <a:gd name="connsiteY1" fmla="*/ 1259804 h 1901922"/>
              <a:gd name="connsiteX2" fmla="*/ 7806259 w 7806277"/>
              <a:gd name="connsiteY2" fmla="*/ 1254701 h 1901922"/>
              <a:gd name="connsiteX3" fmla="*/ 7806259 w 7806277"/>
              <a:gd name="connsiteY3" fmla="*/ 1484652 h 1901922"/>
              <a:gd name="connsiteX4" fmla="*/ 4192500 w 7806277"/>
              <a:gd name="connsiteY4" fmla="*/ 1715785 h 1901922"/>
              <a:gd name="connsiteX5" fmla="*/ 4455 w 7806277"/>
              <a:gd name="connsiteY5" fmla="*/ 99258 h 1901922"/>
              <a:gd name="connsiteX6" fmla="*/ 106 w 7806277"/>
              <a:gd name="connsiteY6" fmla="*/ 261 h 190192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901882"/>
              <a:gd name="connsiteX1" fmla="*/ 4651553 w 7806277"/>
              <a:gd name="connsiteY1" fmla="*/ 1460536 h 1901882"/>
              <a:gd name="connsiteX2" fmla="*/ 7806259 w 7806277"/>
              <a:gd name="connsiteY2" fmla="*/ 1254661 h 1901882"/>
              <a:gd name="connsiteX3" fmla="*/ 7806259 w 7806277"/>
              <a:gd name="connsiteY3" fmla="*/ 1484612 h 1901882"/>
              <a:gd name="connsiteX4" fmla="*/ 4192500 w 7806277"/>
              <a:gd name="connsiteY4" fmla="*/ 1715745 h 1901882"/>
              <a:gd name="connsiteX5" fmla="*/ 4455 w 7806277"/>
              <a:gd name="connsiteY5" fmla="*/ 99218 h 1901882"/>
              <a:gd name="connsiteX6" fmla="*/ 106 w 7806277"/>
              <a:gd name="connsiteY6" fmla="*/ 221 h 1901882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21 h 1826379"/>
              <a:gd name="connsiteX1" fmla="*/ 4651553 w 7806277"/>
              <a:gd name="connsiteY1" fmla="*/ 1460536 h 1826379"/>
              <a:gd name="connsiteX2" fmla="*/ 7806259 w 7806277"/>
              <a:gd name="connsiteY2" fmla="*/ 1254661 h 1826379"/>
              <a:gd name="connsiteX3" fmla="*/ 7806259 w 7806277"/>
              <a:gd name="connsiteY3" fmla="*/ 1484612 h 1826379"/>
              <a:gd name="connsiteX4" fmla="*/ 4192500 w 7806277"/>
              <a:gd name="connsiteY4" fmla="*/ 1715745 h 1826379"/>
              <a:gd name="connsiteX5" fmla="*/ 4455 w 7806277"/>
              <a:gd name="connsiteY5" fmla="*/ 99218 h 1826379"/>
              <a:gd name="connsiteX6" fmla="*/ 106 w 7806277"/>
              <a:gd name="connsiteY6" fmla="*/ 221 h 1826379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806259 w 7806277"/>
              <a:gd name="connsiteY2" fmla="*/ 1254645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05 h 1826363"/>
              <a:gd name="connsiteX1" fmla="*/ 4582343 w 7806277"/>
              <a:gd name="connsiteY1" fmla="*/ 1566190 h 1826363"/>
              <a:gd name="connsiteX2" fmla="*/ 7797608 w 7806277"/>
              <a:gd name="connsiteY2" fmla="*/ 958769 h 1826363"/>
              <a:gd name="connsiteX3" fmla="*/ 7806259 w 7806277"/>
              <a:gd name="connsiteY3" fmla="*/ 1484596 h 1826363"/>
              <a:gd name="connsiteX4" fmla="*/ 4192500 w 7806277"/>
              <a:gd name="connsiteY4" fmla="*/ 1715729 h 1826363"/>
              <a:gd name="connsiteX5" fmla="*/ 4455 w 7806277"/>
              <a:gd name="connsiteY5" fmla="*/ 99202 h 1826363"/>
              <a:gd name="connsiteX6" fmla="*/ 106 w 7806277"/>
              <a:gd name="connsiteY6" fmla="*/ 205 h 1826363"/>
              <a:gd name="connsiteX0" fmla="*/ 106 w 7806277"/>
              <a:gd name="connsiteY0" fmla="*/ 294 h 1826452"/>
              <a:gd name="connsiteX1" fmla="*/ 4582343 w 7806277"/>
              <a:gd name="connsiteY1" fmla="*/ 1133033 h 1826452"/>
              <a:gd name="connsiteX2" fmla="*/ 7797608 w 7806277"/>
              <a:gd name="connsiteY2" fmla="*/ 958858 h 1826452"/>
              <a:gd name="connsiteX3" fmla="*/ 7806259 w 7806277"/>
              <a:gd name="connsiteY3" fmla="*/ 1484685 h 1826452"/>
              <a:gd name="connsiteX4" fmla="*/ 4192500 w 7806277"/>
              <a:gd name="connsiteY4" fmla="*/ 1715818 h 1826452"/>
              <a:gd name="connsiteX5" fmla="*/ 4455 w 7806277"/>
              <a:gd name="connsiteY5" fmla="*/ 99291 h 1826452"/>
              <a:gd name="connsiteX6" fmla="*/ 106 w 7806277"/>
              <a:gd name="connsiteY6" fmla="*/ 294 h 1826452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08 h 1826366"/>
              <a:gd name="connsiteX1" fmla="*/ 4988953 w 7806277"/>
              <a:gd name="connsiteY1" fmla="*/ 1545059 h 1826366"/>
              <a:gd name="connsiteX2" fmla="*/ 7797608 w 7806277"/>
              <a:gd name="connsiteY2" fmla="*/ 958772 h 1826366"/>
              <a:gd name="connsiteX3" fmla="*/ 7806259 w 7806277"/>
              <a:gd name="connsiteY3" fmla="*/ 1484599 h 1826366"/>
              <a:gd name="connsiteX4" fmla="*/ 4192500 w 7806277"/>
              <a:gd name="connsiteY4" fmla="*/ 1715732 h 1826366"/>
              <a:gd name="connsiteX5" fmla="*/ 4455 w 7806277"/>
              <a:gd name="connsiteY5" fmla="*/ 99205 h 1826366"/>
              <a:gd name="connsiteX6" fmla="*/ 106 w 7806277"/>
              <a:gd name="connsiteY6" fmla="*/ 208 h 1826366"/>
              <a:gd name="connsiteX0" fmla="*/ 106 w 7806277"/>
              <a:gd name="connsiteY0" fmla="*/ 220 h 1826378"/>
              <a:gd name="connsiteX1" fmla="*/ 4988953 w 7806277"/>
              <a:gd name="connsiteY1" fmla="*/ 1545071 h 1826378"/>
              <a:gd name="connsiteX2" fmla="*/ 7797608 w 7806277"/>
              <a:gd name="connsiteY2" fmla="*/ 958784 h 1826378"/>
              <a:gd name="connsiteX3" fmla="*/ 7806259 w 7806277"/>
              <a:gd name="connsiteY3" fmla="*/ 1484611 h 1826378"/>
              <a:gd name="connsiteX4" fmla="*/ 4192500 w 7806277"/>
              <a:gd name="connsiteY4" fmla="*/ 1715744 h 1826378"/>
              <a:gd name="connsiteX5" fmla="*/ 4455 w 7806277"/>
              <a:gd name="connsiteY5" fmla="*/ 99217 h 1826378"/>
              <a:gd name="connsiteX6" fmla="*/ 106 w 7806277"/>
              <a:gd name="connsiteY6" fmla="*/ 220 h 1826378"/>
              <a:gd name="connsiteX0" fmla="*/ 106 w 7806277"/>
              <a:gd name="connsiteY0" fmla="*/ 222 h 1826380"/>
              <a:gd name="connsiteX1" fmla="*/ 4988953 w 7806277"/>
              <a:gd name="connsiteY1" fmla="*/ 1545073 h 1826380"/>
              <a:gd name="connsiteX2" fmla="*/ 7797608 w 7806277"/>
              <a:gd name="connsiteY2" fmla="*/ 958786 h 1826380"/>
              <a:gd name="connsiteX3" fmla="*/ 7806259 w 7806277"/>
              <a:gd name="connsiteY3" fmla="*/ 1484613 h 1826380"/>
              <a:gd name="connsiteX4" fmla="*/ 4192500 w 7806277"/>
              <a:gd name="connsiteY4" fmla="*/ 1715746 h 1826380"/>
              <a:gd name="connsiteX5" fmla="*/ 4455 w 7806277"/>
              <a:gd name="connsiteY5" fmla="*/ 99219 h 1826380"/>
              <a:gd name="connsiteX6" fmla="*/ 106 w 7806277"/>
              <a:gd name="connsiteY6" fmla="*/ 222 h 1826380"/>
              <a:gd name="connsiteX0" fmla="*/ 106 w 7806277"/>
              <a:gd name="connsiteY0" fmla="*/ 224 h 1826382"/>
              <a:gd name="connsiteX1" fmla="*/ 4988953 w 7806277"/>
              <a:gd name="connsiteY1" fmla="*/ 1545075 h 1826382"/>
              <a:gd name="connsiteX2" fmla="*/ 7797608 w 7806277"/>
              <a:gd name="connsiteY2" fmla="*/ 958788 h 1826382"/>
              <a:gd name="connsiteX3" fmla="*/ 7806259 w 7806277"/>
              <a:gd name="connsiteY3" fmla="*/ 1484615 h 1826382"/>
              <a:gd name="connsiteX4" fmla="*/ 4192500 w 7806277"/>
              <a:gd name="connsiteY4" fmla="*/ 1715748 h 1826382"/>
              <a:gd name="connsiteX5" fmla="*/ 4455 w 7806277"/>
              <a:gd name="connsiteY5" fmla="*/ 99221 h 1826382"/>
              <a:gd name="connsiteX6" fmla="*/ 106 w 7806277"/>
              <a:gd name="connsiteY6" fmla="*/ 224 h 1826382"/>
              <a:gd name="connsiteX0" fmla="*/ 106 w 7814959"/>
              <a:gd name="connsiteY0" fmla="*/ 224 h 1826382"/>
              <a:gd name="connsiteX1" fmla="*/ 4988953 w 7814959"/>
              <a:gd name="connsiteY1" fmla="*/ 1545075 h 1826382"/>
              <a:gd name="connsiteX2" fmla="*/ 7814911 w 7814959"/>
              <a:gd name="connsiteY2" fmla="*/ 662914 h 1826382"/>
              <a:gd name="connsiteX3" fmla="*/ 7806259 w 7814959"/>
              <a:gd name="connsiteY3" fmla="*/ 1484615 h 1826382"/>
              <a:gd name="connsiteX4" fmla="*/ 4192500 w 7814959"/>
              <a:gd name="connsiteY4" fmla="*/ 1715748 h 1826382"/>
              <a:gd name="connsiteX5" fmla="*/ 4455 w 7814959"/>
              <a:gd name="connsiteY5" fmla="*/ 99221 h 1826382"/>
              <a:gd name="connsiteX6" fmla="*/ 106 w 7814959"/>
              <a:gd name="connsiteY6" fmla="*/ 224 h 1826382"/>
              <a:gd name="connsiteX0" fmla="*/ 106 w 7814956"/>
              <a:gd name="connsiteY0" fmla="*/ 222 h 1826380"/>
              <a:gd name="connsiteX1" fmla="*/ 4945696 w 7814956"/>
              <a:gd name="connsiteY1" fmla="*/ 1566207 h 1826380"/>
              <a:gd name="connsiteX2" fmla="*/ 7814911 w 7814956"/>
              <a:gd name="connsiteY2" fmla="*/ 662912 h 1826380"/>
              <a:gd name="connsiteX3" fmla="*/ 7806259 w 7814956"/>
              <a:gd name="connsiteY3" fmla="*/ 1484613 h 1826380"/>
              <a:gd name="connsiteX4" fmla="*/ 4192500 w 7814956"/>
              <a:gd name="connsiteY4" fmla="*/ 1715746 h 1826380"/>
              <a:gd name="connsiteX5" fmla="*/ 4455 w 7814956"/>
              <a:gd name="connsiteY5" fmla="*/ 99219 h 1826380"/>
              <a:gd name="connsiteX6" fmla="*/ 106 w 7814956"/>
              <a:gd name="connsiteY6" fmla="*/ 222 h 1826380"/>
              <a:gd name="connsiteX0" fmla="*/ 106 w 7814956"/>
              <a:gd name="connsiteY0" fmla="*/ 209 h 1826367"/>
              <a:gd name="connsiteX1" fmla="*/ 4945696 w 7814956"/>
              <a:gd name="connsiteY1" fmla="*/ 1566194 h 1826367"/>
              <a:gd name="connsiteX2" fmla="*/ 7814911 w 7814956"/>
              <a:gd name="connsiteY2" fmla="*/ 662899 h 1826367"/>
              <a:gd name="connsiteX3" fmla="*/ 7806259 w 7814956"/>
              <a:gd name="connsiteY3" fmla="*/ 1484600 h 1826367"/>
              <a:gd name="connsiteX4" fmla="*/ 4192500 w 7814956"/>
              <a:gd name="connsiteY4" fmla="*/ 1715733 h 1826367"/>
              <a:gd name="connsiteX5" fmla="*/ 4455 w 7814956"/>
              <a:gd name="connsiteY5" fmla="*/ 99206 h 1826367"/>
              <a:gd name="connsiteX6" fmla="*/ 106 w 7814956"/>
              <a:gd name="connsiteY6" fmla="*/ 209 h 1826367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662905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57"/>
              <a:gd name="connsiteY0" fmla="*/ 215 h 1826373"/>
              <a:gd name="connsiteX1" fmla="*/ 4954347 w 7814957"/>
              <a:gd name="connsiteY1" fmla="*/ 1513364 h 1826373"/>
              <a:gd name="connsiteX2" fmla="*/ 7814911 w 7814957"/>
              <a:gd name="connsiteY2" fmla="*/ 1307344 h 1826373"/>
              <a:gd name="connsiteX3" fmla="*/ 7806259 w 7814957"/>
              <a:gd name="connsiteY3" fmla="*/ 1484606 h 1826373"/>
              <a:gd name="connsiteX4" fmla="*/ 4192500 w 7814957"/>
              <a:gd name="connsiteY4" fmla="*/ 1715739 h 1826373"/>
              <a:gd name="connsiteX5" fmla="*/ 4455 w 7814957"/>
              <a:gd name="connsiteY5" fmla="*/ 99212 h 1826373"/>
              <a:gd name="connsiteX6" fmla="*/ 106 w 7814957"/>
              <a:gd name="connsiteY6" fmla="*/ 215 h 1826373"/>
              <a:gd name="connsiteX0" fmla="*/ 106 w 7814963"/>
              <a:gd name="connsiteY0" fmla="*/ 186 h 1826344"/>
              <a:gd name="connsiteX1" fmla="*/ 5042282 w 7814963"/>
              <a:gd name="connsiteY1" fmla="*/ 1728148 h 1826344"/>
              <a:gd name="connsiteX2" fmla="*/ 7814911 w 7814963"/>
              <a:gd name="connsiteY2" fmla="*/ 1307315 h 1826344"/>
              <a:gd name="connsiteX3" fmla="*/ 7806259 w 7814963"/>
              <a:gd name="connsiteY3" fmla="*/ 1484577 h 1826344"/>
              <a:gd name="connsiteX4" fmla="*/ 4192500 w 7814963"/>
              <a:gd name="connsiteY4" fmla="*/ 1715710 h 1826344"/>
              <a:gd name="connsiteX5" fmla="*/ 4455 w 7814963"/>
              <a:gd name="connsiteY5" fmla="*/ 99183 h 1826344"/>
              <a:gd name="connsiteX6" fmla="*/ 106 w 7814963"/>
              <a:gd name="connsiteY6" fmla="*/ 186 h 1826344"/>
              <a:gd name="connsiteX0" fmla="*/ 8568 w 7810863"/>
              <a:gd name="connsiteY0" fmla="*/ 196 h 1749635"/>
              <a:gd name="connsiteX1" fmla="*/ 5038182 w 7810863"/>
              <a:gd name="connsiteY1" fmla="*/ 1651439 h 1749635"/>
              <a:gd name="connsiteX2" fmla="*/ 7810811 w 7810863"/>
              <a:gd name="connsiteY2" fmla="*/ 1230606 h 1749635"/>
              <a:gd name="connsiteX3" fmla="*/ 7802159 w 7810863"/>
              <a:gd name="connsiteY3" fmla="*/ 1407868 h 1749635"/>
              <a:gd name="connsiteX4" fmla="*/ 4188400 w 7810863"/>
              <a:gd name="connsiteY4" fmla="*/ 1639001 h 1749635"/>
              <a:gd name="connsiteX5" fmla="*/ 355 w 7810863"/>
              <a:gd name="connsiteY5" fmla="*/ 22474 h 1749635"/>
              <a:gd name="connsiteX6" fmla="*/ 8568 w 7810863"/>
              <a:gd name="connsiteY6" fmla="*/ 196 h 1749635"/>
              <a:gd name="connsiteX0" fmla="*/ 8568 w 7810863"/>
              <a:gd name="connsiteY0" fmla="*/ 196 h 1749635"/>
              <a:gd name="connsiteX1" fmla="*/ 5038182 w 7810863"/>
              <a:gd name="connsiteY1" fmla="*/ 1651439 h 1749635"/>
              <a:gd name="connsiteX2" fmla="*/ 7810811 w 7810863"/>
              <a:gd name="connsiteY2" fmla="*/ 1162426 h 1749635"/>
              <a:gd name="connsiteX3" fmla="*/ 7802159 w 7810863"/>
              <a:gd name="connsiteY3" fmla="*/ 1407868 h 1749635"/>
              <a:gd name="connsiteX4" fmla="*/ 4188400 w 7810863"/>
              <a:gd name="connsiteY4" fmla="*/ 1639001 h 1749635"/>
              <a:gd name="connsiteX5" fmla="*/ 355 w 7810863"/>
              <a:gd name="connsiteY5" fmla="*/ 22474 h 1749635"/>
              <a:gd name="connsiteX6" fmla="*/ 8568 w 7810863"/>
              <a:gd name="connsiteY6" fmla="*/ 196 h 1749635"/>
              <a:gd name="connsiteX0" fmla="*/ 8568 w 7810863"/>
              <a:gd name="connsiteY0" fmla="*/ 206 h 1749645"/>
              <a:gd name="connsiteX1" fmla="*/ 5038182 w 7810863"/>
              <a:gd name="connsiteY1" fmla="*/ 1651449 h 1749645"/>
              <a:gd name="connsiteX2" fmla="*/ 7810811 w 7810863"/>
              <a:gd name="connsiteY2" fmla="*/ 1162436 h 1749645"/>
              <a:gd name="connsiteX3" fmla="*/ 7802159 w 7810863"/>
              <a:gd name="connsiteY3" fmla="*/ 1407878 h 1749645"/>
              <a:gd name="connsiteX4" fmla="*/ 4188400 w 7810863"/>
              <a:gd name="connsiteY4" fmla="*/ 1639011 h 1749645"/>
              <a:gd name="connsiteX5" fmla="*/ 355 w 7810863"/>
              <a:gd name="connsiteY5" fmla="*/ 22484 h 1749645"/>
              <a:gd name="connsiteX6" fmla="*/ 8568 w 7810863"/>
              <a:gd name="connsiteY6" fmla="*/ 206 h 1749645"/>
              <a:gd name="connsiteX0" fmla="*/ 8568 w 7810871"/>
              <a:gd name="connsiteY0" fmla="*/ 206 h 1749645"/>
              <a:gd name="connsiteX1" fmla="*/ 5038182 w 7810871"/>
              <a:gd name="connsiteY1" fmla="*/ 1651449 h 1749645"/>
              <a:gd name="connsiteX2" fmla="*/ 7810811 w 7810871"/>
              <a:gd name="connsiteY2" fmla="*/ 1162436 h 1749645"/>
              <a:gd name="connsiteX3" fmla="*/ 7802159 w 7810871"/>
              <a:gd name="connsiteY3" fmla="*/ 1407878 h 1749645"/>
              <a:gd name="connsiteX4" fmla="*/ 4188400 w 7810871"/>
              <a:gd name="connsiteY4" fmla="*/ 1639011 h 1749645"/>
              <a:gd name="connsiteX5" fmla="*/ 355 w 7810871"/>
              <a:gd name="connsiteY5" fmla="*/ 22484 h 1749645"/>
              <a:gd name="connsiteX6" fmla="*/ 8568 w 7810871"/>
              <a:gd name="connsiteY6" fmla="*/ 206 h 1749645"/>
              <a:gd name="connsiteX0" fmla="*/ 71 w 7818322"/>
              <a:gd name="connsiteY0" fmla="*/ 189 h 1876248"/>
              <a:gd name="connsiteX1" fmla="*/ 5045633 w 7818322"/>
              <a:gd name="connsiteY1" fmla="*/ 1778052 h 1876248"/>
              <a:gd name="connsiteX2" fmla="*/ 7818262 w 7818322"/>
              <a:gd name="connsiteY2" fmla="*/ 1289039 h 1876248"/>
              <a:gd name="connsiteX3" fmla="*/ 7809610 w 7818322"/>
              <a:gd name="connsiteY3" fmla="*/ 1534481 h 1876248"/>
              <a:gd name="connsiteX4" fmla="*/ 4195851 w 7818322"/>
              <a:gd name="connsiteY4" fmla="*/ 1765614 h 1876248"/>
              <a:gd name="connsiteX5" fmla="*/ 7806 w 7818322"/>
              <a:gd name="connsiteY5" fmla="*/ 149087 h 1876248"/>
              <a:gd name="connsiteX6" fmla="*/ 71 w 7818322"/>
              <a:gd name="connsiteY6" fmla="*/ 189 h 1876248"/>
              <a:gd name="connsiteX0" fmla="*/ 71 w 7818322"/>
              <a:gd name="connsiteY0" fmla="*/ 208 h 1749647"/>
              <a:gd name="connsiteX1" fmla="*/ 5045633 w 7818322"/>
              <a:gd name="connsiteY1" fmla="*/ 1651451 h 1749647"/>
              <a:gd name="connsiteX2" fmla="*/ 7818262 w 7818322"/>
              <a:gd name="connsiteY2" fmla="*/ 1162438 h 1749647"/>
              <a:gd name="connsiteX3" fmla="*/ 7809610 w 7818322"/>
              <a:gd name="connsiteY3" fmla="*/ 1407880 h 1749647"/>
              <a:gd name="connsiteX4" fmla="*/ 4195851 w 7818322"/>
              <a:gd name="connsiteY4" fmla="*/ 1639013 h 1749647"/>
              <a:gd name="connsiteX5" fmla="*/ 7806 w 7818322"/>
              <a:gd name="connsiteY5" fmla="*/ 22486 h 1749647"/>
              <a:gd name="connsiteX6" fmla="*/ 71 w 7818322"/>
              <a:gd name="connsiteY6" fmla="*/ 208 h 1749647"/>
              <a:gd name="connsiteX0" fmla="*/ 33044 w 7810871"/>
              <a:gd name="connsiteY0" fmla="*/ 382315 h 1728906"/>
              <a:gd name="connsiteX1" fmla="*/ 5038182 w 7810871"/>
              <a:gd name="connsiteY1" fmla="*/ 1630710 h 1728906"/>
              <a:gd name="connsiteX2" fmla="*/ 7810811 w 7810871"/>
              <a:gd name="connsiteY2" fmla="*/ 1141697 h 1728906"/>
              <a:gd name="connsiteX3" fmla="*/ 7802159 w 7810871"/>
              <a:gd name="connsiteY3" fmla="*/ 1387139 h 1728906"/>
              <a:gd name="connsiteX4" fmla="*/ 4188400 w 7810871"/>
              <a:gd name="connsiteY4" fmla="*/ 1618272 h 1728906"/>
              <a:gd name="connsiteX5" fmla="*/ 355 w 7810871"/>
              <a:gd name="connsiteY5" fmla="*/ 1745 h 1728906"/>
              <a:gd name="connsiteX6" fmla="*/ 33044 w 7810871"/>
              <a:gd name="connsiteY6" fmla="*/ 382315 h 1728906"/>
              <a:gd name="connsiteX0" fmla="*/ 207 w 7778034"/>
              <a:gd name="connsiteY0" fmla="*/ 382315 h 1728906"/>
              <a:gd name="connsiteX1" fmla="*/ 5005345 w 7778034"/>
              <a:gd name="connsiteY1" fmla="*/ 1630710 h 1728906"/>
              <a:gd name="connsiteX2" fmla="*/ 7777974 w 7778034"/>
              <a:gd name="connsiteY2" fmla="*/ 1141697 h 1728906"/>
              <a:gd name="connsiteX3" fmla="*/ 7769322 w 7778034"/>
              <a:gd name="connsiteY3" fmla="*/ 1387139 h 1728906"/>
              <a:gd name="connsiteX4" fmla="*/ 4155563 w 7778034"/>
              <a:gd name="connsiteY4" fmla="*/ 1618272 h 1728906"/>
              <a:gd name="connsiteX5" fmla="*/ 1205 w 7778034"/>
              <a:gd name="connsiteY5" fmla="*/ 1746 h 1728906"/>
              <a:gd name="connsiteX6" fmla="*/ 207 w 7778034"/>
              <a:gd name="connsiteY6" fmla="*/ 382315 h 1728906"/>
              <a:gd name="connsiteX0" fmla="*/ 207 w 7778034"/>
              <a:gd name="connsiteY0" fmla="*/ 51072 h 1733369"/>
              <a:gd name="connsiteX1" fmla="*/ 5005345 w 7778034"/>
              <a:gd name="connsiteY1" fmla="*/ 1635173 h 1733369"/>
              <a:gd name="connsiteX2" fmla="*/ 7777974 w 7778034"/>
              <a:gd name="connsiteY2" fmla="*/ 1146160 h 1733369"/>
              <a:gd name="connsiteX3" fmla="*/ 7769322 w 7778034"/>
              <a:gd name="connsiteY3" fmla="*/ 1391602 h 1733369"/>
              <a:gd name="connsiteX4" fmla="*/ 4155563 w 7778034"/>
              <a:gd name="connsiteY4" fmla="*/ 1622735 h 1733369"/>
              <a:gd name="connsiteX5" fmla="*/ 1205 w 7778034"/>
              <a:gd name="connsiteY5" fmla="*/ 6209 h 1733369"/>
              <a:gd name="connsiteX6" fmla="*/ 207 w 7778034"/>
              <a:gd name="connsiteY6" fmla="*/ 51072 h 1733369"/>
              <a:gd name="connsiteX0" fmla="*/ 207 w 7769340"/>
              <a:gd name="connsiteY0" fmla="*/ 51072 h 1733369"/>
              <a:gd name="connsiteX1" fmla="*/ 5005345 w 7769340"/>
              <a:gd name="connsiteY1" fmla="*/ 1635173 h 1733369"/>
              <a:gd name="connsiteX2" fmla="*/ 7751025 w 7769340"/>
              <a:gd name="connsiteY2" fmla="*/ 860811 h 1733369"/>
              <a:gd name="connsiteX3" fmla="*/ 7769322 w 7769340"/>
              <a:gd name="connsiteY3" fmla="*/ 1391602 h 1733369"/>
              <a:gd name="connsiteX4" fmla="*/ 4155563 w 7769340"/>
              <a:gd name="connsiteY4" fmla="*/ 1622735 h 1733369"/>
              <a:gd name="connsiteX5" fmla="*/ 1205 w 7769340"/>
              <a:gd name="connsiteY5" fmla="*/ 6209 h 1733369"/>
              <a:gd name="connsiteX6" fmla="*/ 207 w 7769340"/>
              <a:gd name="connsiteY6" fmla="*/ 51072 h 1733369"/>
              <a:gd name="connsiteX0" fmla="*/ 207 w 7751088"/>
              <a:gd name="connsiteY0" fmla="*/ 51072 h 1722917"/>
              <a:gd name="connsiteX1" fmla="*/ 5005345 w 7751088"/>
              <a:gd name="connsiteY1" fmla="*/ 1635173 h 1722917"/>
              <a:gd name="connsiteX2" fmla="*/ 7751025 w 7751088"/>
              <a:gd name="connsiteY2" fmla="*/ 860811 h 1722917"/>
              <a:gd name="connsiteX3" fmla="*/ 7742372 w 7751088"/>
              <a:gd name="connsiteY3" fmla="*/ 1307677 h 1722917"/>
              <a:gd name="connsiteX4" fmla="*/ 4155563 w 7751088"/>
              <a:gd name="connsiteY4" fmla="*/ 1622735 h 1722917"/>
              <a:gd name="connsiteX5" fmla="*/ 1205 w 7751088"/>
              <a:gd name="connsiteY5" fmla="*/ 6209 h 1722917"/>
              <a:gd name="connsiteX6" fmla="*/ 207 w 7751088"/>
              <a:gd name="connsiteY6" fmla="*/ 51072 h 1722917"/>
              <a:gd name="connsiteX0" fmla="*/ 207 w 7751088"/>
              <a:gd name="connsiteY0" fmla="*/ 51072 h 1722917"/>
              <a:gd name="connsiteX1" fmla="*/ 5005345 w 7751088"/>
              <a:gd name="connsiteY1" fmla="*/ 1635173 h 1722917"/>
              <a:gd name="connsiteX2" fmla="*/ 7751025 w 7751088"/>
              <a:gd name="connsiteY2" fmla="*/ 860811 h 1722917"/>
              <a:gd name="connsiteX3" fmla="*/ 7742372 w 7751088"/>
              <a:gd name="connsiteY3" fmla="*/ 1307677 h 1722917"/>
              <a:gd name="connsiteX4" fmla="*/ 4155563 w 7751088"/>
              <a:gd name="connsiteY4" fmla="*/ 1622735 h 1722917"/>
              <a:gd name="connsiteX5" fmla="*/ 1205 w 7751088"/>
              <a:gd name="connsiteY5" fmla="*/ 6209 h 1722917"/>
              <a:gd name="connsiteX6" fmla="*/ 207 w 7751088"/>
              <a:gd name="connsiteY6" fmla="*/ 51072 h 1722917"/>
              <a:gd name="connsiteX0" fmla="*/ 207 w 7751088"/>
              <a:gd name="connsiteY0" fmla="*/ 51072 h 1722917"/>
              <a:gd name="connsiteX1" fmla="*/ 5005345 w 7751088"/>
              <a:gd name="connsiteY1" fmla="*/ 1635173 h 1722917"/>
              <a:gd name="connsiteX2" fmla="*/ 7751025 w 7751088"/>
              <a:gd name="connsiteY2" fmla="*/ 860811 h 1722917"/>
              <a:gd name="connsiteX3" fmla="*/ 7749109 w 7751088"/>
              <a:gd name="connsiteY3" fmla="*/ 1307676 h 1722917"/>
              <a:gd name="connsiteX4" fmla="*/ 4155563 w 7751088"/>
              <a:gd name="connsiteY4" fmla="*/ 1622735 h 1722917"/>
              <a:gd name="connsiteX5" fmla="*/ 1205 w 7751088"/>
              <a:gd name="connsiteY5" fmla="*/ 6209 h 1722917"/>
              <a:gd name="connsiteX6" fmla="*/ 207 w 7751088"/>
              <a:gd name="connsiteY6" fmla="*/ 51072 h 1722917"/>
              <a:gd name="connsiteX0" fmla="*/ 207 w 7751088"/>
              <a:gd name="connsiteY0" fmla="*/ 51072 h 1722917"/>
              <a:gd name="connsiteX1" fmla="*/ 5005345 w 7751088"/>
              <a:gd name="connsiteY1" fmla="*/ 1635173 h 1722917"/>
              <a:gd name="connsiteX2" fmla="*/ 7751025 w 7751088"/>
              <a:gd name="connsiteY2" fmla="*/ 860811 h 1722917"/>
              <a:gd name="connsiteX3" fmla="*/ 7749109 w 7751088"/>
              <a:gd name="connsiteY3" fmla="*/ 1307676 h 1722917"/>
              <a:gd name="connsiteX4" fmla="*/ 4155563 w 7751088"/>
              <a:gd name="connsiteY4" fmla="*/ 1622735 h 1722917"/>
              <a:gd name="connsiteX5" fmla="*/ 1205 w 7751088"/>
              <a:gd name="connsiteY5" fmla="*/ 6209 h 1722917"/>
              <a:gd name="connsiteX6" fmla="*/ 207 w 7751088"/>
              <a:gd name="connsiteY6" fmla="*/ 51072 h 1722917"/>
              <a:gd name="connsiteX0" fmla="*/ 207 w 7751088"/>
              <a:gd name="connsiteY0" fmla="*/ 51072 h 1722917"/>
              <a:gd name="connsiteX1" fmla="*/ 5005345 w 7751088"/>
              <a:gd name="connsiteY1" fmla="*/ 1551245 h 1722917"/>
              <a:gd name="connsiteX2" fmla="*/ 7751025 w 7751088"/>
              <a:gd name="connsiteY2" fmla="*/ 860811 h 1722917"/>
              <a:gd name="connsiteX3" fmla="*/ 7749109 w 7751088"/>
              <a:gd name="connsiteY3" fmla="*/ 1307676 h 1722917"/>
              <a:gd name="connsiteX4" fmla="*/ 4155563 w 7751088"/>
              <a:gd name="connsiteY4" fmla="*/ 1622735 h 1722917"/>
              <a:gd name="connsiteX5" fmla="*/ 1205 w 7751088"/>
              <a:gd name="connsiteY5" fmla="*/ 6209 h 1722917"/>
              <a:gd name="connsiteX6" fmla="*/ 207 w 7751088"/>
              <a:gd name="connsiteY6" fmla="*/ 51072 h 1722917"/>
              <a:gd name="connsiteX0" fmla="*/ 207 w 7762603"/>
              <a:gd name="connsiteY0" fmla="*/ 51072 h 1722917"/>
              <a:gd name="connsiteX1" fmla="*/ 5005345 w 7762603"/>
              <a:gd name="connsiteY1" fmla="*/ 1551245 h 1722917"/>
              <a:gd name="connsiteX2" fmla="*/ 7751025 w 7762603"/>
              <a:gd name="connsiteY2" fmla="*/ 860811 h 1722917"/>
              <a:gd name="connsiteX3" fmla="*/ 7762585 w 7762603"/>
              <a:gd name="connsiteY3" fmla="*/ 1307676 h 1722917"/>
              <a:gd name="connsiteX4" fmla="*/ 4155563 w 7762603"/>
              <a:gd name="connsiteY4" fmla="*/ 1622735 h 1722917"/>
              <a:gd name="connsiteX5" fmla="*/ 1205 w 7762603"/>
              <a:gd name="connsiteY5" fmla="*/ 6209 h 1722917"/>
              <a:gd name="connsiteX6" fmla="*/ 207 w 7762603"/>
              <a:gd name="connsiteY6" fmla="*/ 51072 h 1722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62603" h="1722917">
                <a:moveTo>
                  <a:pt x="207" y="51072"/>
                </a:moveTo>
                <a:cubicBezTo>
                  <a:pt x="207" y="31543"/>
                  <a:pt x="1589852" y="1253527"/>
                  <a:pt x="5005345" y="1551245"/>
                </a:cubicBezTo>
                <a:cubicBezTo>
                  <a:pt x="7223149" y="1623942"/>
                  <a:pt x="7757794" y="866035"/>
                  <a:pt x="7751025" y="860811"/>
                </a:cubicBezTo>
                <a:cubicBezTo>
                  <a:pt x="7748141" y="841913"/>
                  <a:pt x="7745258" y="1343360"/>
                  <a:pt x="7762585" y="1307676"/>
                </a:cubicBezTo>
                <a:cubicBezTo>
                  <a:pt x="7768848" y="1318246"/>
                  <a:pt x="6194014" y="1965890"/>
                  <a:pt x="4155563" y="1622735"/>
                </a:cubicBezTo>
                <a:cubicBezTo>
                  <a:pt x="1242579" y="1069776"/>
                  <a:pt x="-23847" y="-15545"/>
                  <a:pt x="1205" y="6209"/>
                </a:cubicBezTo>
                <a:cubicBezTo>
                  <a:pt x="2201" y="-26790"/>
                  <a:pt x="-789" y="84071"/>
                  <a:pt x="207" y="51072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9"/>
          <p:cNvSpPr/>
          <p:nvPr userDrawn="1"/>
        </p:nvSpPr>
        <p:spPr>
          <a:xfrm>
            <a:off x="-19713" y="6096000"/>
            <a:ext cx="9179088" cy="768825"/>
          </a:xfrm>
          <a:custGeom>
            <a:avLst/>
            <a:gdLst>
              <a:gd name="connsiteX0" fmla="*/ 0 w 7772400"/>
              <a:gd name="connsiteY0" fmla="*/ 0 h 4572000"/>
              <a:gd name="connsiteX1" fmla="*/ 7772400 w 7772400"/>
              <a:gd name="connsiteY1" fmla="*/ 0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7772400 w 7772400"/>
              <a:gd name="connsiteY1" fmla="*/ 801666 h 4572000"/>
              <a:gd name="connsiteX2" fmla="*/ 7772400 w 7772400"/>
              <a:gd name="connsiteY2" fmla="*/ 4572000 h 4572000"/>
              <a:gd name="connsiteX3" fmla="*/ 0 w 7772400"/>
              <a:gd name="connsiteY3" fmla="*/ 4572000 h 4572000"/>
              <a:gd name="connsiteX4" fmla="*/ 0 w 7772400"/>
              <a:gd name="connsiteY4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0 h 4572000"/>
              <a:gd name="connsiteX1" fmla="*/ 4384110 w 7772400"/>
              <a:gd name="connsiteY1" fmla="*/ 1250582 h 4572000"/>
              <a:gd name="connsiteX2" fmla="*/ 7772400 w 7772400"/>
              <a:gd name="connsiteY2" fmla="*/ 801666 h 4572000"/>
              <a:gd name="connsiteX3" fmla="*/ 7772400 w 7772400"/>
              <a:gd name="connsiteY3" fmla="*/ 4572000 h 4572000"/>
              <a:gd name="connsiteX4" fmla="*/ 0 w 7772400"/>
              <a:gd name="connsiteY4" fmla="*/ 4572000 h 4572000"/>
              <a:gd name="connsiteX5" fmla="*/ 0 w 7772400"/>
              <a:gd name="connsiteY5" fmla="*/ 0 h 4572000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47 h 4572247"/>
              <a:gd name="connsiteX1" fmla="*/ 4384110 w 7772400"/>
              <a:gd name="connsiteY1" fmla="*/ 1250829 h 4572247"/>
              <a:gd name="connsiteX2" fmla="*/ 7772400 w 7772400"/>
              <a:gd name="connsiteY2" fmla="*/ 801913 h 4572247"/>
              <a:gd name="connsiteX3" fmla="*/ 7772400 w 7772400"/>
              <a:gd name="connsiteY3" fmla="*/ 4572247 h 4572247"/>
              <a:gd name="connsiteX4" fmla="*/ 0 w 7772400"/>
              <a:gd name="connsiteY4" fmla="*/ 4572247 h 4572247"/>
              <a:gd name="connsiteX5" fmla="*/ 0 w 7772400"/>
              <a:gd name="connsiteY5" fmla="*/ 247 h 4572247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4572263"/>
              <a:gd name="connsiteX1" fmla="*/ 4384110 w 7772400"/>
              <a:gd name="connsiteY1" fmla="*/ 1250845 h 4572263"/>
              <a:gd name="connsiteX2" fmla="*/ 7772400 w 7772400"/>
              <a:gd name="connsiteY2" fmla="*/ 801929 h 4572263"/>
              <a:gd name="connsiteX3" fmla="*/ 7772400 w 7772400"/>
              <a:gd name="connsiteY3" fmla="*/ 4572263 h 4572263"/>
              <a:gd name="connsiteX4" fmla="*/ 0 w 7772400"/>
              <a:gd name="connsiteY4" fmla="*/ 4572263 h 4572263"/>
              <a:gd name="connsiteX5" fmla="*/ 0 w 7772400"/>
              <a:gd name="connsiteY5" fmla="*/ 263 h 4572263"/>
              <a:gd name="connsiteX0" fmla="*/ 0 w 7772400"/>
              <a:gd name="connsiteY0" fmla="*/ 263 h 5081385"/>
              <a:gd name="connsiteX1" fmla="*/ 4384110 w 7772400"/>
              <a:gd name="connsiteY1" fmla="*/ 1250845 h 5081385"/>
              <a:gd name="connsiteX2" fmla="*/ 7772400 w 7772400"/>
              <a:gd name="connsiteY2" fmla="*/ 801929 h 5081385"/>
              <a:gd name="connsiteX3" fmla="*/ 7772400 w 7772400"/>
              <a:gd name="connsiteY3" fmla="*/ 4572263 h 5081385"/>
              <a:gd name="connsiteX4" fmla="*/ 0 w 7772400"/>
              <a:gd name="connsiteY4" fmla="*/ 5081385 h 5081385"/>
              <a:gd name="connsiteX5" fmla="*/ 0 w 7772400"/>
              <a:gd name="connsiteY5" fmla="*/ 263 h 5081385"/>
              <a:gd name="connsiteX0" fmla="*/ 0 w 7784926"/>
              <a:gd name="connsiteY0" fmla="*/ 263 h 5081385"/>
              <a:gd name="connsiteX1" fmla="*/ 4384110 w 7784926"/>
              <a:gd name="connsiteY1" fmla="*/ 1250845 h 5081385"/>
              <a:gd name="connsiteX2" fmla="*/ 7772400 w 7784926"/>
              <a:gd name="connsiteY2" fmla="*/ 801929 h 5081385"/>
              <a:gd name="connsiteX3" fmla="*/ 7784926 w 7784926"/>
              <a:gd name="connsiteY3" fmla="*/ 5069263 h 5081385"/>
              <a:gd name="connsiteX4" fmla="*/ 0 w 7784926"/>
              <a:gd name="connsiteY4" fmla="*/ 5081385 h 5081385"/>
              <a:gd name="connsiteX5" fmla="*/ 0 w 7784926"/>
              <a:gd name="connsiteY5" fmla="*/ 263 h 5081385"/>
              <a:gd name="connsiteX0" fmla="*/ 0 w 7772441"/>
              <a:gd name="connsiteY0" fmla="*/ 263 h 5081385"/>
              <a:gd name="connsiteX1" fmla="*/ 4384110 w 7772441"/>
              <a:gd name="connsiteY1" fmla="*/ 1250845 h 5081385"/>
              <a:gd name="connsiteX2" fmla="*/ 7772400 w 7772441"/>
              <a:gd name="connsiteY2" fmla="*/ 801929 h 5081385"/>
              <a:gd name="connsiteX3" fmla="*/ 7470601 w 7772441"/>
              <a:gd name="connsiteY3" fmla="*/ 4912561 h 5081385"/>
              <a:gd name="connsiteX4" fmla="*/ 0 w 7772441"/>
              <a:gd name="connsiteY4" fmla="*/ 5081385 h 5081385"/>
              <a:gd name="connsiteX5" fmla="*/ 0 w 7772441"/>
              <a:gd name="connsiteY5" fmla="*/ 263 h 5081385"/>
              <a:gd name="connsiteX0" fmla="*/ 0 w 7775401"/>
              <a:gd name="connsiteY0" fmla="*/ 263 h 5081385"/>
              <a:gd name="connsiteX1" fmla="*/ 4384110 w 7775401"/>
              <a:gd name="connsiteY1" fmla="*/ 1250845 h 5081385"/>
              <a:gd name="connsiteX2" fmla="*/ 7772400 w 7775401"/>
              <a:gd name="connsiteY2" fmla="*/ 801929 h 5081385"/>
              <a:gd name="connsiteX3" fmla="*/ 7775401 w 7775401"/>
              <a:gd name="connsiteY3" fmla="*/ 5073872 h 5081385"/>
              <a:gd name="connsiteX4" fmla="*/ 0 w 7775401"/>
              <a:gd name="connsiteY4" fmla="*/ 5081385 h 5081385"/>
              <a:gd name="connsiteX5" fmla="*/ 0 w 7775401"/>
              <a:gd name="connsiteY5" fmla="*/ 263 h 5081385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200025 w 7775401"/>
              <a:gd name="connsiteY4" fmla="*/ 4952337 h 5073872"/>
              <a:gd name="connsiteX5" fmla="*/ 0 w 7775401"/>
              <a:gd name="connsiteY5" fmla="*/ 263 h 5073872"/>
              <a:gd name="connsiteX0" fmla="*/ 0 w 7775401"/>
              <a:gd name="connsiteY0" fmla="*/ 263 h 5073872"/>
              <a:gd name="connsiteX1" fmla="*/ 4384110 w 7775401"/>
              <a:gd name="connsiteY1" fmla="*/ 1250845 h 5073872"/>
              <a:gd name="connsiteX2" fmla="*/ 7772400 w 7775401"/>
              <a:gd name="connsiteY2" fmla="*/ 801929 h 5073872"/>
              <a:gd name="connsiteX3" fmla="*/ 7775401 w 7775401"/>
              <a:gd name="connsiteY3" fmla="*/ 5073872 h 5073872"/>
              <a:gd name="connsiteX4" fmla="*/ 0 w 7775401"/>
              <a:gd name="connsiteY4" fmla="*/ 5067558 h 5073872"/>
              <a:gd name="connsiteX5" fmla="*/ 0 w 7775401"/>
              <a:gd name="connsiteY5" fmla="*/ 263 h 5073872"/>
              <a:gd name="connsiteX0" fmla="*/ 0 w 7780572"/>
              <a:gd name="connsiteY0" fmla="*/ 6548539 h 11622148"/>
              <a:gd name="connsiteX1" fmla="*/ 4384110 w 7780572"/>
              <a:gd name="connsiteY1" fmla="*/ 7799121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6548539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6548539 h 11622148"/>
              <a:gd name="connsiteX0" fmla="*/ 0 w 7780572"/>
              <a:gd name="connsiteY0" fmla="*/ 4364482 h 11622148"/>
              <a:gd name="connsiteX1" fmla="*/ 3250254 w 7780572"/>
              <a:gd name="connsiteY1" fmla="*/ 6623090 h 11622148"/>
              <a:gd name="connsiteX2" fmla="*/ 7779716 w 7780572"/>
              <a:gd name="connsiteY2" fmla="*/ 0 h 11622148"/>
              <a:gd name="connsiteX3" fmla="*/ 7775401 w 7780572"/>
              <a:gd name="connsiteY3" fmla="*/ 11622148 h 11622148"/>
              <a:gd name="connsiteX4" fmla="*/ 0 w 7780572"/>
              <a:gd name="connsiteY4" fmla="*/ 11615834 h 11622148"/>
              <a:gd name="connsiteX5" fmla="*/ 0 w 7780572"/>
              <a:gd name="connsiteY5" fmla="*/ 4364482 h 11622148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1622148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0 w 7780572"/>
              <a:gd name="connsiteY0" fmla="*/ 4364482 h 14339965"/>
              <a:gd name="connsiteX1" fmla="*/ 3250254 w 7780572"/>
              <a:gd name="connsiteY1" fmla="*/ 6623090 h 14339965"/>
              <a:gd name="connsiteX2" fmla="*/ 7779716 w 7780572"/>
              <a:gd name="connsiteY2" fmla="*/ 0 h 14339965"/>
              <a:gd name="connsiteX3" fmla="*/ 7775401 w 7780572"/>
              <a:gd name="connsiteY3" fmla="*/ 14296754 h 14339965"/>
              <a:gd name="connsiteX4" fmla="*/ 0 w 7780572"/>
              <a:gd name="connsiteY4" fmla="*/ 14339965 h 14339965"/>
              <a:gd name="connsiteX5" fmla="*/ 0 w 7780572"/>
              <a:gd name="connsiteY5" fmla="*/ 4364482 h 14339965"/>
              <a:gd name="connsiteX0" fmla="*/ 129396 w 7909968"/>
              <a:gd name="connsiteY0" fmla="*/ 4364482 h 14296754"/>
              <a:gd name="connsiteX1" fmla="*/ 3379650 w 7909968"/>
              <a:gd name="connsiteY1" fmla="*/ 6623090 h 14296754"/>
              <a:gd name="connsiteX2" fmla="*/ 7909112 w 7909968"/>
              <a:gd name="connsiteY2" fmla="*/ 0 h 14296754"/>
              <a:gd name="connsiteX3" fmla="*/ 7904797 w 7909968"/>
              <a:gd name="connsiteY3" fmla="*/ 14296754 h 14296754"/>
              <a:gd name="connsiteX4" fmla="*/ 0 w 7909968"/>
              <a:gd name="connsiteY4" fmla="*/ 13943729 h 14296754"/>
              <a:gd name="connsiteX5" fmla="*/ 129396 w 7909968"/>
              <a:gd name="connsiteY5" fmla="*/ 4364482 h 14296754"/>
              <a:gd name="connsiteX0" fmla="*/ 0 w 7780572"/>
              <a:gd name="connsiteY0" fmla="*/ 4364482 h 14296754"/>
              <a:gd name="connsiteX1" fmla="*/ 3250254 w 7780572"/>
              <a:gd name="connsiteY1" fmla="*/ 6623090 h 14296754"/>
              <a:gd name="connsiteX2" fmla="*/ 7779716 w 7780572"/>
              <a:gd name="connsiteY2" fmla="*/ 0 h 14296754"/>
              <a:gd name="connsiteX3" fmla="*/ 7775401 w 7780572"/>
              <a:gd name="connsiteY3" fmla="*/ 14296754 h 14296754"/>
              <a:gd name="connsiteX4" fmla="*/ 112143 w 7780572"/>
              <a:gd name="connsiteY4" fmla="*/ 13894197 h 14296754"/>
              <a:gd name="connsiteX5" fmla="*/ 0 w 7780572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296754"/>
              <a:gd name="connsiteX1" fmla="*/ 3258880 w 7789198"/>
              <a:gd name="connsiteY1" fmla="*/ 6623090 h 14296754"/>
              <a:gd name="connsiteX2" fmla="*/ 7788342 w 7789198"/>
              <a:gd name="connsiteY2" fmla="*/ 0 h 14296754"/>
              <a:gd name="connsiteX3" fmla="*/ 7784027 w 7789198"/>
              <a:gd name="connsiteY3" fmla="*/ 14296754 h 14296754"/>
              <a:gd name="connsiteX4" fmla="*/ 0 w 7789198"/>
              <a:gd name="connsiteY4" fmla="*/ 14290432 h 14296754"/>
              <a:gd name="connsiteX5" fmla="*/ 8626 w 7789198"/>
              <a:gd name="connsiteY5" fmla="*/ 4364482 h 14296754"/>
              <a:gd name="connsiteX0" fmla="*/ 8626 w 7789198"/>
              <a:gd name="connsiteY0" fmla="*/ 4364482 h 14306245"/>
              <a:gd name="connsiteX1" fmla="*/ 3258880 w 7789198"/>
              <a:gd name="connsiteY1" fmla="*/ 6623090 h 14306245"/>
              <a:gd name="connsiteX2" fmla="*/ 7788342 w 7789198"/>
              <a:gd name="connsiteY2" fmla="*/ 0 h 14306245"/>
              <a:gd name="connsiteX3" fmla="*/ 7784027 w 7789198"/>
              <a:gd name="connsiteY3" fmla="*/ 14296754 h 14306245"/>
              <a:gd name="connsiteX4" fmla="*/ 0 w 7789198"/>
              <a:gd name="connsiteY4" fmla="*/ 14290432 h 14306245"/>
              <a:gd name="connsiteX5" fmla="*/ 8626 w 7789198"/>
              <a:gd name="connsiteY5" fmla="*/ 4364482 h 14306245"/>
              <a:gd name="connsiteX0" fmla="*/ 8626 w 7789198"/>
              <a:gd name="connsiteY0" fmla="*/ 4364482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4364482 h 14339966"/>
              <a:gd name="connsiteX0" fmla="*/ 8626 w 7789198"/>
              <a:gd name="connsiteY0" fmla="*/ 5998963 h 14339966"/>
              <a:gd name="connsiteX1" fmla="*/ 3258880 w 7789198"/>
              <a:gd name="connsiteY1" fmla="*/ 6623090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910863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94646 w 7789198"/>
              <a:gd name="connsiteY1" fmla="*/ 7217452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4339966"/>
              <a:gd name="connsiteX1" fmla="*/ 2551513 w 7789198"/>
              <a:gd name="connsiteY1" fmla="*/ 7861335 h 14339966"/>
              <a:gd name="connsiteX2" fmla="*/ 7788342 w 7789198"/>
              <a:gd name="connsiteY2" fmla="*/ 0 h 14339966"/>
              <a:gd name="connsiteX3" fmla="*/ 7784027 w 7789198"/>
              <a:gd name="connsiteY3" fmla="*/ 14296754 h 14339966"/>
              <a:gd name="connsiteX4" fmla="*/ 0 w 7789198"/>
              <a:gd name="connsiteY4" fmla="*/ 14339966 h 14339966"/>
              <a:gd name="connsiteX5" fmla="*/ 8626 w 7789198"/>
              <a:gd name="connsiteY5" fmla="*/ 5998963 h 14339966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4296754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8626 w 7789198"/>
              <a:gd name="connsiteY0" fmla="*/ 5998963 h 17064099"/>
              <a:gd name="connsiteX1" fmla="*/ 2551513 w 7789198"/>
              <a:gd name="connsiteY1" fmla="*/ 7861335 h 17064099"/>
              <a:gd name="connsiteX2" fmla="*/ 7788342 w 7789198"/>
              <a:gd name="connsiteY2" fmla="*/ 0 h 17064099"/>
              <a:gd name="connsiteX3" fmla="*/ 7784027 w 7789198"/>
              <a:gd name="connsiteY3" fmla="*/ 17020887 h 17064099"/>
              <a:gd name="connsiteX4" fmla="*/ 0 w 7789198"/>
              <a:gd name="connsiteY4" fmla="*/ 17064099 h 17064099"/>
              <a:gd name="connsiteX5" fmla="*/ 8626 w 7789198"/>
              <a:gd name="connsiteY5" fmla="*/ 5998963 h 17064099"/>
              <a:gd name="connsiteX0" fmla="*/ 21 w 7780593"/>
              <a:gd name="connsiteY0" fmla="*/ 5998963 h 17021304"/>
              <a:gd name="connsiteX1" fmla="*/ 2542908 w 7780593"/>
              <a:gd name="connsiteY1" fmla="*/ 7861335 h 17021304"/>
              <a:gd name="connsiteX2" fmla="*/ 7779737 w 7780593"/>
              <a:gd name="connsiteY2" fmla="*/ 0 h 17021304"/>
              <a:gd name="connsiteX3" fmla="*/ 7775422 w 7780593"/>
              <a:gd name="connsiteY3" fmla="*/ 17020887 h 17021304"/>
              <a:gd name="connsiteX4" fmla="*/ 293706 w 7780593"/>
              <a:gd name="connsiteY4" fmla="*/ 13208955 h 17021304"/>
              <a:gd name="connsiteX5" fmla="*/ 21 w 7780593"/>
              <a:gd name="connsiteY5" fmla="*/ 5998963 h 17021304"/>
              <a:gd name="connsiteX0" fmla="*/ 239 w 7780811"/>
              <a:gd name="connsiteY0" fmla="*/ 5998963 h 17029012"/>
              <a:gd name="connsiteX1" fmla="*/ 2543126 w 7780811"/>
              <a:gd name="connsiteY1" fmla="*/ 7861335 h 17029012"/>
              <a:gd name="connsiteX2" fmla="*/ 7779955 w 7780811"/>
              <a:gd name="connsiteY2" fmla="*/ 0 h 17029012"/>
              <a:gd name="connsiteX3" fmla="*/ 7775640 w 7780811"/>
              <a:gd name="connsiteY3" fmla="*/ 17020887 h 17029012"/>
              <a:gd name="connsiteX4" fmla="*/ 18485 w 7780811"/>
              <a:gd name="connsiteY4" fmla="*/ 16985416 h 17029012"/>
              <a:gd name="connsiteX5" fmla="*/ 239 w 7780811"/>
              <a:gd name="connsiteY5" fmla="*/ 5998963 h 17029012"/>
              <a:gd name="connsiteX0" fmla="*/ 239 w 7780811"/>
              <a:gd name="connsiteY0" fmla="*/ 5998963 h 17029012"/>
              <a:gd name="connsiteX1" fmla="*/ 2543126 w 7780811"/>
              <a:gd name="connsiteY1" fmla="*/ 7861335 h 17029012"/>
              <a:gd name="connsiteX2" fmla="*/ 7779955 w 7780811"/>
              <a:gd name="connsiteY2" fmla="*/ 0 h 17029012"/>
              <a:gd name="connsiteX3" fmla="*/ 7775640 w 7780811"/>
              <a:gd name="connsiteY3" fmla="*/ 17020887 h 17029012"/>
              <a:gd name="connsiteX4" fmla="*/ 18485 w 7780811"/>
              <a:gd name="connsiteY4" fmla="*/ 16985416 h 17029012"/>
              <a:gd name="connsiteX5" fmla="*/ 239 w 7780811"/>
              <a:gd name="connsiteY5" fmla="*/ 5998963 h 17029012"/>
              <a:gd name="connsiteX0" fmla="*/ 109398 w 7762327"/>
              <a:gd name="connsiteY0" fmla="*/ 615632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09398 w 7762327"/>
              <a:gd name="connsiteY5" fmla="*/ 6156323 h 17029012"/>
              <a:gd name="connsiteX0" fmla="*/ 109398 w 7762327"/>
              <a:gd name="connsiteY0" fmla="*/ 615632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09398 w 7762327"/>
              <a:gd name="connsiteY5" fmla="*/ 6156323 h 17029012"/>
              <a:gd name="connsiteX0" fmla="*/ 1909 w 7762327"/>
              <a:gd name="connsiteY0" fmla="*/ 5684263 h 17029012"/>
              <a:gd name="connsiteX1" fmla="*/ 2524642 w 7762327"/>
              <a:gd name="connsiteY1" fmla="*/ 7861335 h 17029012"/>
              <a:gd name="connsiteX2" fmla="*/ 7761471 w 7762327"/>
              <a:gd name="connsiteY2" fmla="*/ 0 h 17029012"/>
              <a:gd name="connsiteX3" fmla="*/ 7757156 w 7762327"/>
              <a:gd name="connsiteY3" fmla="*/ 17020887 h 17029012"/>
              <a:gd name="connsiteX4" fmla="*/ 1 w 7762327"/>
              <a:gd name="connsiteY4" fmla="*/ 16985416 h 17029012"/>
              <a:gd name="connsiteX5" fmla="*/ 1909 w 7762327"/>
              <a:gd name="connsiteY5" fmla="*/ 5684263 h 17029012"/>
              <a:gd name="connsiteX0" fmla="*/ 1909 w 7762070"/>
              <a:gd name="connsiteY0" fmla="*/ 5684263 h 17029012"/>
              <a:gd name="connsiteX1" fmla="*/ 2524642 w 7762070"/>
              <a:gd name="connsiteY1" fmla="*/ 7861335 h 17029012"/>
              <a:gd name="connsiteX2" fmla="*/ 7761471 w 7762070"/>
              <a:gd name="connsiteY2" fmla="*/ 0 h 17029012"/>
              <a:gd name="connsiteX3" fmla="*/ 7757156 w 7762070"/>
              <a:gd name="connsiteY3" fmla="*/ 17020887 h 17029012"/>
              <a:gd name="connsiteX4" fmla="*/ 1 w 7762070"/>
              <a:gd name="connsiteY4" fmla="*/ 16985416 h 17029012"/>
              <a:gd name="connsiteX5" fmla="*/ 1909 w 7762070"/>
              <a:gd name="connsiteY5" fmla="*/ 5684263 h 17029012"/>
              <a:gd name="connsiteX0" fmla="*/ 1909 w 7761545"/>
              <a:gd name="connsiteY0" fmla="*/ 5684263 h 16985416"/>
              <a:gd name="connsiteX1" fmla="*/ 2524642 w 7761545"/>
              <a:gd name="connsiteY1" fmla="*/ 7861335 h 16985416"/>
              <a:gd name="connsiteX2" fmla="*/ 7761471 w 7761545"/>
              <a:gd name="connsiteY2" fmla="*/ 0 h 16985416"/>
              <a:gd name="connsiteX3" fmla="*/ 7602642 w 7761545"/>
              <a:gd name="connsiteY3" fmla="*/ 15132648 h 16985416"/>
              <a:gd name="connsiteX4" fmla="*/ 1 w 7761545"/>
              <a:gd name="connsiteY4" fmla="*/ 16985416 h 16985416"/>
              <a:gd name="connsiteX5" fmla="*/ 1909 w 7761545"/>
              <a:gd name="connsiteY5" fmla="*/ 5684263 h 16985416"/>
              <a:gd name="connsiteX0" fmla="*/ 1909 w 7761781"/>
              <a:gd name="connsiteY0" fmla="*/ 5684263 h 16985416"/>
              <a:gd name="connsiteX1" fmla="*/ 2524642 w 7761781"/>
              <a:gd name="connsiteY1" fmla="*/ 7861335 h 16985416"/>
              <a:gd name="connsiteX2" fmla="*/ 7761471 w 7761781"/>
              <a:gd name="connsiteY2" fmla="*/ 0 h 16985416"/>
              <a:gd name="connsiteX3" fmla="*/ 7737002 w 7761781"/>
              <a:gd name="connsiteY3" fmla="*/ 16863532 h 16985416"/>
              <a:gd name="connsiteX4" fmla="*/ 1 w 7761781"/>
              <a:gd name="connsiteY4" fmla="*/ 16985416 h 16985416"/>
              <a:gd name="connsiteX5" fmla="*/ 1909 w 7761781"/>
              <a:gd name="connsiteY5" fmla="*/ 5684263 h 16985416"/>
              <a:gd name="connsiteX0" fmla="*/ 1909 w 7737002"/>
              <a:gd name="connsiteY0" fmla="*/ 4346766 h 15647919"/>
              <a:gd name="connsiteX1" fmla="*/ 2524642 w 7737002"/>
              <a:gd name="connsiteY1" fmla="*/ 6523838 h 15647919"/>
              <a:gd name="connsiteX2" fmla="*/ 7667418 w 7737002"/>
              <a:gd name="connsiteY2" fmla="*/ 0 h 15647919"/>
              <a:gd name="connsiteX3" fmla="*/ 7737002 w 7737002"/>
              <a:gd name="connsiteY3" fmla="*/ 15526035 h 15647919"/>
              <a:gd name="connsiteX4" fmla="*/ 1 w 7737002"/>
              <a:gd name="connsiteY4" fmla="*/ 15647919 h 15647919"/>
              <a:gd name="connsiteX5" fmla="*/ 1909 w 7737002"/>
              <a:gd name="connsiteY5" fmla="*/ 4346766 h 15647919"/>
              <a:gd name="connsiteX0" fmla="*/ 1909 w 7737002"/>
              <a:gd name="connsiteY0" fmla="*/ 4347013 h 15648166"/>
              <a:gd name="connsiteX1" fmla="*/ 2524642 w 7737002"/>
              <a:gd name="connsiteY1" fmla="*/ 6524085 h 15648166"/>
              <a:gd name="connsiteX2" fmla="*/ 7667418 w 7737002"/>
              <a:gd name="connsiteY2" fmla="*/ 247 h 15648166"/>
              <a:gd name="connsiteX3" fmla="*/ 7737002 w 7737002"/>
              <a:gd name="connsiteY3" fmla="*/ 15526282 h 15648166"/>
              <a:gd name="connsiteX4" fmla="*/ 1 w 7737002"/>
              <a:gd name="connsiteY4" fmla="*/ 15648166 h 15648166"/>
              <a:gd name="connsiteX5" fmla="*/ 1909 w 7737002"/>
              <a:gd name="connsiteY5" fmla="*/ 4347013 h 15648166"/>
              <a:gd name="connsiteX0" fmla="*/ 1909 w 7741317"/>
              <a:gd name="connsiteY0" fmla="*/ 5527143 h 16828296"/>
              <a:gd name="connsiteX1" fmla="*/ 2524642 w 7741317"/>
              <a:gd name="connsiteY1" fmla="*/ 7704215 h 16828296"/>
              <a:gd name="connsiteX2" fmla="*/ 7741317 w 7741317"/>
              <a:gd name="connsiteY2" fmla="*/ 227 h 16828296"/>
              <a:gd name="connsiteX3" fmla="*/ 7737002 w 7741317"/>
              <a:gd name="connsiteY3" fmla="*/ 16706412 h 16828296"/>
              <a:gd name="connsiteX4" fmla="*/ 1 w 7741317"/>
              <a:gd name="connsiteY4" fmla="*/ 16828296 h 16828296"/>
              <a:gd name="connsiteX5" fmla="*/ 1909 w 7741317"/>
              <a:gd name="connsiteY5" fmla="*/ 5527143 h 16828296"/>
              <a:gd name="connsiteX0" fmla="*/ 6925 w 7746333"/>
              <a:gd name="connsiteY0" fmla="*/ 5527153 h 16887061"/>
              <a:gd name="connsiteX1" fmla="*/ 2529658 w 7746333"/>
              <a:gd name="connsiteY1" fmla="*/ 7704225 h 16887061"/>
              <a:gd name="connsiteX2" fmla="*/ 7746333 w 7746333"/>
              <a:gd name="connsiteY2" fmla="*/ 237 h 16887061"/>
              <a:gd name="connsiteX3" fmla="*/ 7742018 w 7746333"/>
              <a:gd name="connsiteY3" fmla="*/ 16706422 h 16887061"/>
              <a:gd name="connsiteX4" fmla="*/ 0 w 7746333"/>
              <a:gd name="connsiteY4" fmla="*/ 16887061 h 16887061"/>
              <a:gd name="connsiteX5" fmla="*/ 6925 w 7746333"/>
              <a:gd name="connsiteY5" fmla="*/ 5527153 h 16887061"/>
              <a:gd name="connsiteX0" fmla="*/ 582 w 7750023"/>
              <a:gd name="connsiteY0" fmla="*/ 5585909 h 16887061"/>
              <a:gd name="connsiteX1" fmla="*/ 2533348 w 7750023"/>
              <a:gd name="connsiteY1" fmla="*/ 7704225 h 16887061"/>
              <a:gd name="connsiteX2" fmla="*/ 7750023 w 7750023"/>
              <a:gd name="connsiteY2" fmla="*/ 237 h 16887061"/>
              <a:gd name="connsiteX3" fmla="*/ 7745708 w 7750023"/>
              <a:gd name="connsiteY3" fmla="*/ 16706422 h 16887061"/>
              <a:gd name="connsiteX4" fmla="*/ 3690 w 7750023"/>
              <a:gd name="connsiteY4" fmla="*/ 16887061 h 16887061"/>
              <a:gd name="connsiteX5" fmla="*/ 582 w 7750023"/>
              <a:gd name="connsiteY5" fmla="*/ 5585909 h 16887061"/>
              <a:gd name="connsiteX0" fmla="*/ 582 w 7761577"/>
              <a:gd name="connsiteY0" fmla="*/ 2368821 h 13669973"/>
              <a:gd name="connsiteX1" fmla="*/ 2533348 w 7761577"/>
              <a:gd name="connsiteY1" fmla="*/ 4487137 h 13669973"/>
              <a:gd name="connsiteX2" fmla="*/ 7761577 w 7761577"/>
              <a:gd name="connsiteY2" fmla="*/ 283 h 13669973"/>
              <a:gd name="connsiteX3" fmla="*/ 7745708 w 7761577"/>
              <a:gd name="connsiteY3" fmla="*/ 13489334 h 13669973"/>
              <a:gd name="connsiteX4" fmla="*/ 3690 w 7761577"/>
              <a:gd name="connsiteY4" fmla="*/ 13669973 h 13669973"/>
              <a:gd name="connsiteX5" fmla="*/ 582 w 7761577"/>
              <a:gd name="connsiteY5" fmla="*/ 2368821 h 13669973"/>
              <a:gd name="connsiteX0" fmla="*/ 582 w 7761577"/>
              <a:gd name="connsiteY0" fmla="*/ 2368821 h 13737850"/>
              <a:gd name="connsiteX1" fmla="*/ 2533348 w 7761577"/>
              <a:gd name="connsiteY1" fmla="*/ 4487137 h 13737850"/>
              <a:gd name="connsiteX2" fmla="*/ 7761577 w 7761577"/>
              <a:gd name="connsiteY2" fmla="*/ 283 h 13737850"/>
              <a:gd name="connsiteX3" fmla="*/ 7751485 w 7761577"/>
              <a:gd name="connsiteY3" fmla="*/ 13730625 h 13737850"/>
              <a:gd name="connsiteX4" fmla="*/ 3690 w 7761577"/>
              <a:gd name="connsiteY4" fmla="*/ 13669973 h 13737850"/>
              <a:gd name="connsiteX5" fmla="*/ 582 w 7761577"/>
              <a:gd name="connsiteY5" fmla="*/ 2368821 h 13737850"/>
              <a:gd name="connsiteX0" fmla="*/ 582 w 7763039"/>
              <a:gd name="connsiteY0" fmla="*/ 2368821 h 13737850"/>
              <a:gd name="connsiteX1" fmla="*/ 2533348 w 7763039"/>
              <a:gd name="connsiteY1" fmla="*/ 4487137 h 13737850"/>
              <a:gd name="connsiteX2" fmla="*/ 7761577 w 7763039"/>
              <a:gd name="connsiteY2" fmla="*/ 283 h 13737850"/>
              <a:gd name="connsiteX3" fmla="*/ 7763039 w 7763039"/>
              <a:gd name="connsiteY3" fmla="*/ 13730625 h 13737850"/>
              <a:gd name="connsiteX4" fmla="*/ 3690 w 7763039"/>
              <a:gd name="connsiteY4" fmla="*/ 13669973 h 13737850"/>
              <a:gd name="connsiteX5" fmla="*/ 582 w 7763039"/>
              <a:gd name="connsiteY5" fmla="*/ 2368821 h 13737850"/>
              <a:gd name="connsiteX0" fmla="*/ 8446 w 7770903"/>
              <a:gd name="connsiteY0" fmla="*/ 2368821 h 13737850"/>
              <a:gd name="connsiteX1" fmla="*/ 2541212 w 7770903"/>
              <a:gd name="connsiteY1" fmla="*/ 4487137 h 13737850"/>
              <a:gd name="connsiteX2" fmla="*/ 7769441 w 7770903"/>
              <a:gd name="connsiteY2" fmla="*/ 283 h 13737850"/>
              <a:gd name="connsiteX3" fmla="*/ 7770903 w 7770903"/>
              <a:gd name="connsiteY3" fmla="*/ 13730625 h 13737850"/>
              <a:gd name="connsiteX4" fmla="*/ 0 w 7770903"/>
              <a:gd name="connsiteY4" fmla="*/ 13669973 h 13737850"/>
              <a:gd name="connsiteX5" fmla="*/ 8446 w 7770903"/>
              <a:gd name="connsiteY5" fmla="*/ 2368821 h 13737850"/>
              <a:gd name="connsiteX0" fmla="*/ 8446 w 7770903"/>
              <a:gd name="connsiteY0" fmla="*/ 2368821 h 13750402"/>
              <a:gd name="connsiteX1" fmla="*/ 2541212 w 7770903"/>
              <a:gd name="connsiteY1" fmla="*/ 4487137 h 13750402"/>
              <a:gd name="connsiteX2" fmla="*/ 7769441 w 7770903"/>
              <a:gd name="connsiteY2" fmla="*/ 283 h 13750402"/>
              <a:gd name="connsiteX3" fmla="*/ 7770903 w 7770903"/>
              <a:gd name="connsiteY3" fmla="*/ 13730625 h 13750402"/>
              <a:gd name="connsiteX4" fmla="*/ 0 w 7770903"/>
              <a:gd name="connsiteY4" fmla="*/ 13750402 h 13750402"/>
              <a:gd name="connsiteX5" fmla="*/ 8446 w 7770903"/>
              <a:gd name="connsiteY5" fmla="*/ 2368821 h 13750402"/>
              <a:gd name="connsiteX0" fmla="*/ 8446 w 7770903"/>
              <a:gd name="connsiteY0" fmla="*/ 2368821 h 13750402"/>
              <a:gd name="connsiteX1" fmla="*/ 3396345 w 7770903"/>
              <a:gd name="connsiteY1" fmla="*/ 7149422 h 13750402"/>
              <a:gd name="connsiteX2" fmla="*/ 7769441 w 7770903"/>
              <a:gd name="connsiteY2" fmla="*/ 283 h 13750402"/>
              <a:gd name="connsiteX3" fmla="*/ 7770903 w 7770903"/>
              <a:gd name="connsiteY3" fmla="*/ 13730625 h 13750402"/>
              <a:gd name="connsiteX4" fmla="*/ 0 w 7770903"/>
              <a:gd name="connsiteY4" fmla="*/ 13750402 h 13750402"/>
              <a:gd name="connsiteX5" fmla="*/ 8446 w 7770903"/>
              <a:gd name="connsiteY5" fmla="*/ 2368821 h 13750402"/>
              <a:gd name="connsiteX0" fmla="*/ 8446 w 7770903"/>
              <a:gd name="connsiteY0" fmla="*/ 2368821 h 13750402"/>
              <a:gd name="connsiteX1" fmla="*/ 3396345 w 7770903"/>
              <a:gd name="connsiteY1" fmla="*/ 7149422 h 13750402"/>
              <a:gd name="connsiteX2" fmla="*/ 7769441 w 7770903"/>
              <a:gd name="connsiteY2" fmla="*/ 283 h 13750402"/>
              <a:gd name="connsiteX3" fmla="*/ 7770903 w 7770903"/>
              <a:gd name="connsiteY3" fmla="*/ 13730625 h 13750402"/>
              <a:gd name="connsiteX4" fmla="*/ 0 w 7770903"/>
              <a:gd name="connsiteY4" fmla="*/ 13750402 h 13750402"/>
              <a:gd name="connsiteX5" fmla="*/ 8446 w 7770903"/>
              <a:gd name="connsiteY5" fmla="*/ 2368821 h 13750402"/>
              <a:gd name="connsiteX0" fmla="*/ 8446 w 7770903"/>
              <a:gd name="connsiteY0" fmla="*/ 2368821 h 13750402"/>
              <a:gd name="connsiteX1" fmla="*/ 3396345 w 7770903"/>
              <a:gd name="connsiteY1" fmla="*/ 7149422 h 13750402"/>
              <a:gd name="connsiteX2" fmla="*/ 7769441 w 7770903"/>
              <a:gd name="connsiteY2" fmla="*/ 283 h 13750402"/>
              <a:gd name="connsiteX3" fmla="*/ 7770903 w 7770903"/>
              <a:gd name="connsiteY3" fmla="*/ 13730625 h 13750402"/>
              <a:gd name="connsiteX4" fmla="*/ 0 w 7770903"/>
              <a:gd name="connsiteY4" fmla="*/ 13750402 h 13750402"/>
              <a:gd name="connsiteX5" fmla="*/ 8446 w 7770903"/>
              <a:gd name="connsiteY5" fmla="*/ 2368821 h 13750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0903" h="13750402">
                <a:moveTo>
                  <a:pt x="8446" y="2368821"/>
                </a:moveTo>
                <a:cubicBezTo>
                  <a:pt x="8446" y="2349292"/>
                  <a:pt x="1571515" y="7261346"/>
                  <a:pt x="3396345" y="7149422"/>
                </a:cubicBezTo>
                <a:cubicBezTo>
                  <a:pt x="5863869" y="6998079"/>
                  <a:pt x="7742302" y="28702"/>
                  <a:pt x="7769441" y="283"/>
                </a:cubicBezTo>
                <a:cubicBezTo>
                  <a:pt x="7766898" y="-72127"/>
                  <a:pt x="7760010" y="13803026"/>
                  <a:pt x="7770903" y="13730625"/>
                </a:cubicBezTo>
                <a:cubicBezTo>
                  <a:pt x="7764152" y="13778045"/>
                  <a:pt x="-1875" y="13653449"/>
                  <a:pt x="0" y="13750402"/>
                </a:cubicBezTo>
                <a:cubicBezTo>
                  <a:pt x="2875" y="13746167"/>
                  <a:pt x="5571" y="2451729"/>
                  <a:pt x="8446" y="2368821"/>
                </a:cubicBezTo>
                <a:close/>
              </a:path>
            </a:pathLst>
          </a:custGeom>
          <a:gradFill flip="none" rotWithShape="1">
            <a:gsLst>
              <a:gs pos="0">
                <a:srgbClr val="1B75BC">
                  <a:shade val="30000"/>
                  <a:satMod val="115000"/>
                </a:srgbClr>
              </a:gs>
              <a:gs pos="50000">
                <a:srgbClr val="1B75BC">
                  <a:shade val="67500"/>
                  <a:satMod val="115000"/>
                </a:srgbClr>
              </a:gs>
              <a:gs pos="100000">
                <a:srgbClr val="1B75B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0" r:id="rId8"/>
    <p:sldLayoutId id="2147483748" r:id="rId9"/>
    <p:sldLayoutId id="2147483749" r:id="rId10"/>
    <p:sldLayoutId id="21474837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>
          <a:solidFill>
            <a:schemeClr val="bg1"/>
          </a:solidFill>
          <a:latin typeface="Tw Cen MT Condensed" panose="020B0606020104020203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00" b="24300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7200" dirty="0" smtClean="0"/>
              <a:t>Back Injury Prevention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4679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00" b="24300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7200" dirty="0" smtClean="0"/>
              <a:t>Back Injury Prevention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65172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Objectives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Understand the magnitude of back injuries in healthcare.</a:t>
            </a:r>
          </a:p>
          <a:p>
            <a:r>
              <a:rPr lang="en-US" altLang="en-US" smtClean="0"/>
              <a:t>Learn what employees can do to prevent back injuries at work.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Did You Know?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 smtClean="0"/>
              <a:t>Healthcare workers experience more musculoskeletal disorders than manufacturing, construction, and mining workers.</a:t>
            </a:r>
          </a:p>
          <a:p>
            <a:r>
              <a:rPr lang="en-US" altLang="en-US" sz="2800" dirty="0" smtClean="0"/>
              <a:t>Nursing aides and orderlies suffer the highest incidence of work-related back pain among female workers in the U.S.</a:t>
            </a:r>
          </a:p>
          <a:p>
            <a:r>
              <a:rPr lang="en-US" altLang="en-US" sz="2800" dirty="0" smtClean="0"/>
              <a:t>The only ailment that people seek more treatment for than the back is the common cold.</a:t>
            </a:r>
          </a:p>
          <a:p>
            <a:r>
              <a:rPr lang="en-US" altLang="en-US" sz="2800" dirty="0" smtClean="0"/>
              <a:t>Eighty percent of adults will experience a back injury in their lifetime.</a:t>
            </a:r>
            <a:endParaRPr lang="en-US" alt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 </a:t>
            </a:r>
            <a:endParaRPr lang="en-US" alt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Know the most common risks</a:t>
            </a:r>
          </a:p>
          <a:p>
            <a:pPr lvl="1"/>
            <a:r>
              <a:rPr lang="en-US" altLang="en-US" smtClean="0"/>
              <a:t>Patient care</a:t>
            </a:r>
          </a:p>
          <a:p>
            <a:pPr lvl="2"/>
            <a:r>
              <a:rPr lang="en-US" altLang="en-US" smtClean="0"/>
              <a:t>Lifting, transferring, repositioning and ambulating patients.</a:t>
            </a:r>
          </a:p>
          <a:p>
            <a:pPr lvl="2"/>
            <a:r>
              <a:rPr lang="en-US" altLang="en-US" smtClean="0"/>
              <a:t>Moving beds, equipment and transport devices.</a:t>
            </a:r>
          </a:p>
          <a:p>
            <a:pPr lvl="2"/>
            <a:r>
              <a:rPr lang="en-US" altLang="en-US" smtClean="0"/>
              <a:t>Rendering care in awkward positions.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 </a:t>
            </a:r>
            <a:endParaRPr lang="en-US" alt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Know the most common risks</a:t>
            </a:r>
          </a:p>
          <a:p>
            <a:pPr lvl="1"/>
            <a:r>
              <a:rPr lang="en-US" altLang="en-US" smtClean="0"/>
              <a:t>Housekeeping</a:t>
            </a:r>
          </a:p>
          <a:p>
            <a:pPr lvl="2"/>
            <a:r>
              <a:rPr lang="en-US" altLang="en-US" smtClean="0"/>
              <a:t>Bending to sweep, mop and clean floors.</a:t>
            </a:r>
          </a:p>
          <a:p>
            <a:pPr lvl="2"/>
            <a:r>
              <a:rPr lang="en-US" altLang="en-US" smtClean="0"/>
              <a:t>Pushing equipment/supplies.</a:t>
            </a:r>
          </a:p>
          <a:p>
            <a:pPr lvl="1"/>
            <a:r>
              <a:rPr lang="en-US" altLang="en-US" smtClean="0"/>
              <a:t>Laundry</a:t>
            </a:r>
          </a:p>
          <a:p>
            <a:pPr lvl="2"/>
            <a:r>
              <a:rPr lang="en-US" altLang="en-US" smtClean="0"/>
              <a:t>Reaching into laundry bins.</a:t>
            </a:r>
          </a:p>
          <a:p>
            <a:pPr lvl="2"/>
            <a:r>
              <a:rPr lang="en-US" altLang="en-US" smtClean="0"/>
              <a:t>Lifting heavy bags.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 </a:t>
            </a:r>
            <a:endParaRPr lang="en-US" alt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Know the most common risks</a:t>
            </a:r>
          </a:p>
          <a:p>
            <a:pPr lvl="1"/>
            <a:r>
              <a:rPr lang="en-US" altLang="en-US" smtClean="0"/>
              <a:t>Maintenance and Engineering</a:t>
            </a:r>
          </a:p>
          <a:p>
            <a:pPr lvl="2"/>
            <a:r>
              <a:rPr lang="en-US" altLang="en-US" smtClean="0"/>
              <a:t>Lifting equipment/objects.</a:t>
            </a:r>
          </a:p>
          <a:p>
            <a:pPr lvl="2"/>
            <a:r>
              <a:rPr lang="en-US" altLang="en-US" smtClean="0"/>
              <a:t>Moving equipment/objects.</a:t>
            </a:r>
          </a:p>
          <a:p>
            <a:pPr lvl="1"/>
            <a:r>
              <a:rPr lang="en-US" altLang="en-US" smtClean="0"/>
              <a:t>Kitchen, Cafeteria, Food Service</a:t>
            </a:r>
          </a:p>
          <a:p>
            <a:pPr lvl="2"/>
            <a:r>
              <a:rPr lang="en-US" altLang="en-US" smtClean="0"/>
              <a:t>Lifting bulky food.</a:t>
            </a:r>
          </a:p>
          <a:p>
            <a:pPr lvl="2"/>
            <a:r>
              <a:rPr lang="en-US" altLang="en-US" smtClean="0"/>
              <a:t>Frequent bending.</a:t>
            </a:r>
          </a:p>
          <a:p>
            <a:pPr lvl="2"/>
            <a:r>
              <a:rPr lang="en-US" altLang="en-US" smtClean="0"/>
              <a:t>Standing for long periods.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 </a:t>
            </a:r>
            <a:endParaRPr lang="en-US" alt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Follow procedures that make lifting and moving patients and objects easier and safer.</a:t>
            </a:r>
          </a:p>
          <a:p>
            <a:r>
              <a:rPr lang="en-US" altLang="en-US" smtClean="0"/>
              <a:t>Use equipment that make lifting and moving patients and objects easier and safer.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</a:t>
            </a:r>
            <a:endParaRPr lang="en-US" alt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 you have a lift team, call them.</a:t>
            </a:r>
          </a:p>
          <a:p>
            <a:r>
              <a:rPr lang="en-US" altLang="en-US" smtClean="0"/>
              <a:t>Reduce:</a:t>
            </a:r>
          </a:p>
          <a:p>
            <a:pPr lvl="1"/>
            <a:r>
              <a:rPr lang="en-US" altLang="en-US" smtClean="0"/>
              <a:t>How long you do a task</a:t>
            </a:r>
          </a:p>
          <a:p>
            <a:pPr lvl="1"/>
            <a:r>
              <a:rPr lang="en-US" altLang="en-US" smtClean="0"/>
              <a:t>How often you do a task</a:t>
            </a:r>
          </a:p>
          <a:p>
            <a:pPr lvl="1"/>
            <a:r>
              <a:rPr lang="en-US" altLang="en-US" smtClean="0"/>
              <a:t>The weight lifted</a:t>
            </a:r>
          </a:p>
          <a:p>
            <a:pPr lvl="1"/>
            <a:r>
              <a:rPr lang="en-US" altLang="en-US" smtClean="0"/>
              <a:t>Awkward positions</a:t>
            </a:r>
          </a:p>
          <a:p>
            <a:pPr lvl="1"/>
            <a:r>
              <a:rPr lang="en-US" altLang="en-US" smtClean="0"/>
              <a:t>Pushing and pulling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Can You Do?</a:t>
            </a:r>
            <a:endParaRPr lang="en-US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Attend all scheduled back injury training.</a:t>
            </a:r>
          </a:p>
          <a:p>
            <a:pPr lvl="1"/>
            <a:r>
              <a:rPr lang="en-US" altLang="en-US" smtClean="0"/>
              <a:t>Procedures</a:t>
            </a:r>
          </a:p>
          <a:p>
            <a:pPr lvl="1"/>
            <a:r>
              <a:rPr lang="en-US" altLang="en-US" smtClean="0"/>
              <a:t>Equipment</a:t>
            </a:r>
          </a:p>
          <a:p>
            <a:pPr lvl="1"/>
            <a:r>
              <a:rPr lang="en-US" altLang="en-US" smtClean="0"/>
              <a:t>Apply what you learn</a:t>
            </a:r>
          </a:p>
          <a:p>
            <a:r>
              <a:rPr lang="en-US" altLang="en-US" smtClean="0"/>
              <a:t>Make lifestyle changes.</a:t>
            </a:r>
          </a:p>
          <a:p>
            <a:pPr lvl="1"/>
            <a:r>
              <a:rPr lang="en-US" altLang="en-US" smtClean="0"/>
              <a:t>Diet</a:t>
            </a:r>
          </a:p>
          <a:p>
            <a:pPr lvl="1"/>
            <a:r>
              <a:rPr lang="en-US" altLang="en-US" smtClean="0"/>
              <a:t>Exercise</a:t>
            </a:r>
          </a:p>
          <a:p>
            <a:pPr lvl="1"/>
            <a:r>
              <a:rPr lang="en-US" altLang="en-US" smtClean="0"/>
              <a:t>Bad Habits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297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Impact</vt:lpstr>
      <vt:lpstr>Ebrima</vt:lpstr>
      <vt:lpstr>Tw Cen MT Condensed</vt:lpstr>
      <vt:lpstr>Default Design</vt:lpstr>
      <vt:lpstr>Custom Design</vt:lpstr>
      <vt:lpstr>PowerPoint Presentation</vt:lpstr>
      <vt:lpstr>Objectives</vt:lpstr>
      <vt:lpstr>Did You Know?</vt:lpstr>
      <vt:lpstr>What Can You Do? </vt:lpstr>
      <vt:lpstr>What Can You Do? </vt:lpstr>
      <vt:lpstr>What Can You Do? </vt:lpstr>
      <vt:lpstr>What Can You Do? </vt:lpstr>
      <vt:lpstr>What Can You Do?</vt:lpstr>
      <vt:lpstr>What Can You Do?</vt:lpstr>
      <vt:lpstr>PowerPoint Presentation</vt:lpstr>
    </vt:vector>
  </TitlesOfParts>
  <Company>BTS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jwiese</dc:creator>
  <cp:lastModifiedBy>Sara Hance</cp:lastModifiedBy>
  <cp:revision>83</cp:revision>
  <dcterms:created xsi:type="dcterms:W3CDTF">2009-10-21T19:13:48Z</dcterms:created>
  <dcterms:modified xsi:type="dcterms:W3CDTF">2018-06-05T21:59:24Z</dcterms:modified>
</cp:coreProperties>
</file>